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37"/>
  </p:notesMasterIdLst>
  <p:handoutMasterIdLst>
    <p:handoutMasterId r:id="rId38"/>
  </p:handoutMasterIdLst>
  <p:sldIdLst>
    <p:sldId id="257" r:id="rId2"/>
    <p:sldId id="717" r:id="rId3"/>
    <p:sldId id="262" r:id="rId4"/>
    <p:sldId id="718" r:id="rId5"/>
    <p:sldId id="713" r:id="rId6"/>
    <p:sldId id="706" r:id="rId7"/>
    <p:sldId id="317" r:id="rId8"/>
    <p:sldId id="305" r:id="rId9"/>
    <p:sldId id="312" r:id="rId10"/>
    <p:sldId id="301" r:id="rId11"/>
    <p:sldId id="319" r:id="rId12"/>
    <p:sldId id="701" r:id="rId13"/>
    <p:sldId id="702" r:id="rId14"/>
    <p:sldId id="314" r:id="rId15"/>
    <p:sldId id="703" r:id="rId16"/>
    <p:sldId id="316" r:id="rId17"/>
    <p:sldId id="315" r:id="rId18"/>
    <p:sldId id="313" r:id="rId19"/>
    <p:sldId id="321" r:id="rId20"/>
    <p:sldId id="707" r:id="rId21"/>
    <p:sldId id="311" r:id="rId22"/>
    <p:sldId id="708" r:id="rId23"/>
    <p:sldId id="709" r:id="rId24"/>
    <p:sldId id="711" r:id="rId25"/>
    <p:sldId id="704" r:id="rId26"/>
    <p:sldId id="307" r:id="rId27"/>
    <p:sldId id="710" r:id="rId28"/>
    <p:sldId id="320" r:id="rId29"/>
    <p:sldId id="309" r:id="rId30"/>
    <p:sldId id="263" r:id="rId31"/>
    <p:sldId id="714" r:id="rId32"/>
    <p:sldId id="700" r:id="rId33"/>
    <p:sldId id="697" r:id="rId34"/>
    <p:sldId id="698" r:id="rId35"/>
    <p:sldId id="71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E93"/>
    <a:srgbClr val="223D96"/>
    <a:srgbClr val="5CA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460FD-7B18-4207-8101-C8E969A2FBC9}" v="111" dt="2023-01-25T00:03:21.02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2" autoAdjust="0"/>
    <p:restoredTop sz="90183" autoAdjust="0"/>
  </p:normalViewPr>
  <p:slideViewPr>
    <p:cSldViewPr snapToGrid="0">
      <p:cViewPr varScale="1">
        <p:scale>
          <a:sx n="89" d="100"/>
          <a:sy n="89" d="100"/>
        </p:scale>
        <p:origin x="1350" y="12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2FD460FD-7B18-4207-8101-C8E969A2FBC9}"/>
    <pc:docChg chg="undo custSel modSld modMainMaster">
      <pc:chgData name="Michael Brown" userId="6f8c0f671a65111d" providerId="LiveId" clId="{2FD460FD-7B18-4207-8101-C8E969A2FBC9}" dt="2023-01-23T19:58:04.502" v="499" actId="167"/>
      <pc:docMkLst>
        <pc:docMk/>
      </pc:docMkLst>
      <pc:sldChg chg="addSp delSp modSp mod">
        <pc:chgData name="Michael Brown" userId="6f8c0f671a65111d" providerId="LiveId" clId="{2FD460FD-7B18-4207-8101-C8E969A2FBC9}" dt="2023-01-21T19:56:41.075" v="219" actId="478"/>
        <pc:sldMkLst>
          <pc:docMk/>
          <pc:sldMk cId="769675095" sldId="257"/>
        </pc:sldMkLst>
        <pc:spChg chg="del">
          <ac:chgData name="Michael Brown" userId="6f8c0f671a65111d" providerId="LiveId" clId="{2FD460FD-7B18-4207-8101-C8E969A2FBC9}" dt="2023-01-19T21:49:03.495" v="7" actId="478"/>
          <ac:spMkLst>
            <pc:docMk/>
            <pc:sldMk cId="769675095" sldId="257"/>
            <ac:spMk id="2" creationId="{00000000-0000-0000-0000-000000000000}"/>
          </ac:spMkLst>
        </pc:spChg>
        <pc:spChg chg="add del mod">
          <ac:chgData name="Michael Brown" userId="6f8c0f671a65111d" providerId="LiveId" clId="{2FD460FD-7B18-4207-8101-C8E969A2FBC9}" dt="2023-01-19T21:49:06.646" v="8" actId="478"/>
          <ac:spMkLst>
            <pc:docMk/>
            <pc:sldMk cId="769675095" sldId="257"/>
            <ac:spMk id="7" creationId="{6D3AA915-1A61-EF0A-4C18-67627C504345}"/>
          </ac:spMkLst>
        </pc:spChg>
        <pc:spChg chg="add mod ord">
          <ac:chgData name="Michael Brown" userId="6f8c0f671a65111d" providerId="LiveId" clId="{2FD460FD-7B18-4207-8101-C8E969A2FBC9}" dt="2023-01-19T21:57:14.132" v="108" actId="171"/>
          <ac:spMkLst>
            <pc:docMk/>
            <pc:sldMk cId="769675095" sldId="257"/>
            <ac:spMk id="8" creationId="{9174A8E3-B616-B58B-FECE-0CBF0A769264}"/>
          </ac:spMkLst>
        </pc:spChg>
        <pc:picChg chg="add del mod">
          <ac:chgData name="Michael Brown" userId="6f8c0f671a65111d" providerId="LiveId" clId="{2FD460FD-7B18-4207-8101-C8E969A2FBC9}" dt="2023-01-21T19:56:41.075" v="219" actId="478"/>
          <ac:picMkLst>
            <pc:docMk/>
            <pc:sldMk cId="769675095" sldId="257"/>
            <ac:picMk id="3" creationId="{5978D08B-BF7B-2483-9911-180B56E6F48A}"/>
          </ac:picMkLst>
        </pc:picChg>
        <pc:picChg chg="del">
          <ac:chgData name="Michael Brown" userId="6f8c0f671a65111d" providerId="LiveId" clId="{2FD460FD-7B18-4207-8101-C8E969A2FBC9}" dt="2023-01-19T21:48:58.235" v="6" actId="478"/>
          <ac:picMkLst>
            <pc:docMk/>
            <pc:sldMk cId="769675095" sldId="257"/>
            <ac:picMk id="3" creationId="{81C0CDDE-F653-4254-A6D9-B61EC71FE880}"/>
          </ac:picMkLst>
        </pc:picChg>
        <pc:picChg chg="add mod">
          <ac:chgData name="Michael Brown" userId="6f8c0f671a65111d" providerId="LiveId" clId="{2FD460FD-7B18-4207-8101-C8E969A2FBC9}" dt="2023-01-19T21:49:39.219" v="11" actId="1076"/>
          <ac:picMkLst>
            <pc:docMk/>
            <pc:sldMk cId="769675095" sldId="257"/>
            <ac:picMk id="5" creationId="{DA21014E-70EF-723D-3C50-3516AD772D8B}"/>
          </ac:picMkLst>
        </pc:picChg>
      </pc:sldChg>
      <pc:sldChg chg="delSp modSp mod">
        <pc:chgData name="Michael Brown" userId="6f8c0f671a65111d" providerId="LiveId" clId="{2FD460FD-7B18-4207-8101-C8E969A2FBC9}" dt="2023-01-23T19:51:45.299" v="363" actId="1076"/>
        <pc:sldMkLst>
          <pc:docMk/>
          <pc:sldMk cId="2968659210" sldId="262"/>
        </pc:sldMkLst>
        <pc:picChg chg="mod">
          <ac:chgData name="Michael Brown" userId="6f8c0f671a65111d" providerId="LiveId" clId="{2FD460FD-7B18-4207-8101-C8E969A2FBC9}" dt="2023-01-23T19:51:27.497" v="360" actId="1076"/>
          <ac:picMkLst>
            <pc:docMk/>
            <pc:sldMk cId="2968659210" sldId="262"/>
            <ac:picMk id="11" creationId="{3DEDDDB6-EBB0-4A66-875C-54239FF0554F}"/>
          </ac:picMkLst>
        </pc:picChg>
        <pc:picChg chg="del">
          <ac:chgData name="Michael Brown" userId="6f8c0f671a65111d" providerId="LiveId" clId="{2FD460FD-7B18-4207-8101-C8E969A2FBC9}" dt="2023-01-23T19:51:15.180" v="358" actId="478"/>
          <ac:picMkLst>
            <pc:docMk/>
            <pc:sldMk cId="2968659210" sldId="262"/>
            <ac:picMk id="22" creationId="{46C9AC1B-AB22-4B8D-9E10-7CE6029F1075}"/>
          </ac:picMkLst>
        </pc:picChg>
        <pc:picChg chg="mod">
          <ac:chgData name="Michael Brown" userId="6f8c0f671a65111d" providerId="LiveId" clId="{2FD460FD-7B18-4207-8101-C8E969A2FBC9}" dt="2023-01-23T19:51:45.299" v="363" actId="1076"/>
          <ac:picMkLst>
            <pc:docMk/>
            <pc:sldMk cId="2968659210" sldId="262"/>
            <ac:picMk id="2050" creationId="{27569E4F-E65C-424F-9F60-6EFA5AB48D51}"/>
          </ac:picMkLst>
        </pc:picChg>
        <pc:picChg chg="del">
          <ac:chgData name="Michael Brown" userId="6f8c0f671a65111d" providerId="LiveId" clId="{2FD460FD-7B18-4207-8101-C8E969A2FBC9}" dt="2023-01-23T19:46:22.168" v="346" actId="478"/>
          <ac:picMkLst>
            <pc:docMk/>
            <pc:sldMk cId="2968659210" sldId="262"/>
            <ac:picMk id="2052" creationId="{42E76004-00B4-4D8C-B1E4-675A45DFDACD}"/>
          </ac:picMkLst>
        </pc:picChg>
        <pc:picChg chg="mod">
          <ac:chgData name="Michael Brown" userId="6f8c0f671a65111d" providerId="LiveId" clId="{2FD460FD-7B18-4207-8101-C8E969A2FBC9}" dt="2023-01-23T19:51:29.304" v="361" actId="1076"/>
          <ac:picMkLst>
            <pc:docMk/>
            <pc:sldMk cId="2968659210" sldId="262"/>
            <ac:picMk id="2054" creationId="{A9E3BAAE-418E-4069-A251-A6734830BD16}"/>
          </ac:picMkLst>
        </pc:picChg>
        <pc:picChg chg="mod">
          <ac:chgData name="Michael Brown" userId="6f8c0f671a65111d" providerId="LiveId" clId="{2FD460FD-7B18-4207-8101-C8E969A2FBC9}" dt="2023-01-23T19:51:41.936" v="362" actId="1076"/>
          <ac:picMkLst>
            <pc:docMk/>
            <pc:sldMk cId="2968659210" sldId="262"/>
            <ac:picMk id="2056" creationId="{55FEA4FD-3833-4051-93E6-B2BC5DB0840E}"/>
          </ac:picMkLst>
        </pc:picChg>
      </pc:sldChg>
      <pc:sldChg chg="addSp delSp modSp mod">
        <pc:chgData name="Michael Brown" userId="6f8c0f671a65111d" providerId="LiveId" clId="{2FD460FD-7B18-4207-8101-C8E969A2FBC9}" dt="2023-01-23T19:54:56.331" v="393" actId="255"/>
        <pc:sldMkLst>
          <pc:docMk/>
          <pc:sldMk cId="975137373" sldId="301"/>
        </pc:sldMkLst>
        <pc:spChg chg="mod ord">
          <ac:chgData name="Michael Brown" userId="6f8c0f671a65111d" providerId="LiveId" clId="{2FD460FD-7B18-4207-8101-C8E969A2FBC9}" dt="2023-01-23T19:54:56.331" v="393" actId="255"/>
          <ac:spMkLst>
            <pc:docMk/>
            <pc:sldMk cId="975137373" sldId="301"/>
            <ac:spMk id="3" creationId="{00000000-0000-0000-0000-000000000000}"/>
          </ac:spMkLst>
        </pc:spChg>
        <pc:picChg chg="add mod ord">
          <ac:chgData name="Michael Brown" userId="6f8c0f671a65111d" providerId="LiveId" clId="{2FD460FD-7B18-4207-8101-C8E969A2FBC9}" dt="2023-01-23T19:45:03.172" v="343" actId="167"/>
          <ac:picMkLst>
            <pc:docMk/>
            <pc:sldMk cId="975137373" sldId="301"/>
            <ac:picMk id="4" creationId="{3A5A10EE-BB37-E849-F365-B55BD760E74C}"/>
          </ac:picMkLst>
        </pc:picChg>
        <pc:picChg chg="add del mod ord">
          <ac:chgData name="Michael Brown" userId="6f8c0f671a65111d" providerId="LiveId" clId="{2FD460FD-7B18-4207-8101-C8E969A2FBC9}" dt="2023-01-23T19:44:57.643" v="341" actId="478"/>
          <ac:picMkLst>
            <pc:docMk/>
            <pc:sldMk cId="975137373" sldId="301"/>
            <ac:picMk id="5" creationId="{E441ED64-A382-AF45-7C0D-3729CB511A53}"/>
          </ac:picMkLst>
        </pc:picChg>
        <pc:picChg chg="add mod ord">
          <ac:chgData name="Michael Brown" userId="6f8c0f671a65111d" providerId="LiveId" clId="{2FD460FD-7B18-4207-8101-C8E969A2FBC9}" dt="2023-01-23T19:45:03.172" v="343" actId="167"/>
          <ac:picMkLst>
            <pc:docMk/>
            <pc:sldMk cId="975137373" sldId="301"/>
            <ac:picMk id="6" creationId="{BFCA36F8-990F-0DDE-7BB7-CBEBA5E43BF0}"/>
          </ac:picMkLst>
        </pc:picChg>
      </pc:sldChg>
      <pc:sldChg chg="addSp delSp modSp mod">
        <pc:chgData name="Michael Brown" userId="6f8c0f671a65111d" providerId="LiveId" clId="{2FD460FD-7B18-4207-8101-C8E969A2FBC9}" dt="2023-01-23T19:41:16.595" v="283"/>
        <pc:sldMkLst>
          <pc:docMk/>
          <pc:sldMk cId="3654745143" sldId="305"/>
        </pc:sldMkLst>
        <pc:picChg chg="add mod">
          <ac:chgData name="Michael Brown" userId="6f8c0f671a65111d" providerId="LiveId" clId="{2FD460FD-7B18-4207-8101-C8E969A2FBC9}" dt="2023-01-23T19:41:16.595" v="283"/>
          <ac:picMkLst>
            <pc:docMk/>
            <pc:sldMk cId="3654745143" sldId="305"/>
            <ac:picMk id="4" creationId="{B8B3EDED-98B7-F5FF-433E-63B43AB72919}"/>
          </ac:picMkLst>
        </pc:picChg>
        <pc:picChg chg="add del mod">
          <ac:chgData name="Michael Brown" userId="6f8c0f671a65111d" providerId="LiveId" clId="{2FD460FD-7B18-4207-8101-C8E969A2FBC9}" dt="2023-01-23T19:41:15.368" v="282" actId="478"/>
          <ac:picMkLst>
            <pc:docMk/>
            <pc:sldMk cId="3654745143" sldId="305"/>
            <ac:picMk id="5" creationId="{02BA0069-2DDC-5044-6579-CCAA04313707}"/>
          </ac:picMkLst>
        </pc:picChg>
        <pc:picChg chg="add mod">
          <ac:chgData name="Michael Brown" userId="6f8c0f671a65111d" providerId="LiveId" clId="{2FD460FD-7B18-4207-8101-C8E969A2FBC9}" dt="2023-01-23T19:41:16.595" v="283"/>
          <ac:picMkLst>
            <pc:docMk/>
            <pc:sldMk cId="3654745143" sldId="305"/>
            <ac:picMk id="6" creationId="{193EC756-28D9-C72E-96D0-C661786B39AC}"/>
          </ac:picMkLst>
        </pc:picChg>
      </pc:sldChg>
      <pc:sldChg chg="addSp delSp modSp mod">
        <pc:chgData name="Michael Brown" userId="6f8c0f671a65111d" providerId="LiveId" clId="{2FD460FD-7B18-4207-8101-C8E969A2FBC9}" dt="2023-01-23T19:57:03.638" v="495" actId="1035"/>
        <pc:sldMkLst>
          <pc:docMk/>
          <pc:sldMk cId="2432799364" sldId="307"/>
        </pc:sldMkLst>
        <pc:picChg chg="add mod">
          <ac:chgData name="Michael Brown" userId="6f8c0f671a65111d" providerId="LiveId" clId="{2FD460FD-7B18-4207-8101-C8E969A2FBC9}" dt="2023-01-23T19:42:31.422" v="303"/>
          <ac:picMkLst>
            <pc:docMk/>
            <pc:sldMk cId="2432799364" sldId="307"/>
            <ac:picMk id="3" creationId="{1E8E1EC4-FAAA-4944-6178-2E8693078C96}"/>
          </ac:picMkLst>
        </pc:picChg>
        <pc:picChg chg="add del mod">
          <ac:chgData name="Michael Brown" userId="6f8c0f671a65111d" providerId="LiveId" clId="{2FD460FD-7B18-4207-8101-C8E969A2FBC9}" dt="2023-01-23T19:42:30.495" v="302" actId="478"/>
          <ac:picMkLst>
            <pc:docMk/>
            <pc:sldMk cId="2432799364" sldId="307"/>
            <ac:picMk id="4" creationId="{072F26CC-D3EA-07D7-880E-01EEF207DB4B}"/>
          </ac:picMkLst>
        </pc:picChg>
        <pc:picChg chg="add mod">
          <ac:chgData name="Michael Brown" userId="6f8c0f671a65111d" providerId="LiveId" clId="{2FD460FD-7B18-4207-8101-C8E969A2FBC9}" dt="2023-01-23T19:42:31.422" v="303"/>
          <ac:picMkLst>
            <pc:docMk/>
            <pc:sldMk cId="2432799364" sldId="307"/>
            <ac:picMk id="5" creationId="{E17B6235-557F-CE66-8146-BB3CB406955C}"/>
          </ac:picMkLst>
        </pc:picChg>
        <pc:picChg chg="mod">
          <ac:chgData name="Michael Brown" userId="6f8c0f671a65111d" providerId="LiveId" clId="{2FD460FD-7B18-4207-8101-C8E969A2FBC9}" dt="2023-01-23T19:57:03.638" v="495" actId="1035"/>
          <ac:picMkLst>
            <pc:docMk/>
            <pc:sldMk cId="2432799364" sldId="307"/>
            <ac:picMk id="1026" creationId="{00000000-0000-0000-0000-000000000000}"/>
          </ac:picMkLst>
        </pc:picChg>
      </pc:sldChg>
      <pc:sldChg chg="addSp delSp modSp mod">
        <pc:chgData name="Michael Brown" userId="6f8c0f671a65111d" providerId="LiveId" clId="{2FD460FD-7B18-4207-8101-C8E969A2FBC9}" dt="2023-01-23T19:42:48.762" v="309"/>
        <pc:sldMkLst>
          <pc:docMk/>
          <pc:sldMk cId="3223776128" sldId="309"/>
        </pc:sldMkLst>
        <pc:picChg chg="add mod">
          <ac:chgData name="Michael Brown" userId="6f8c0f671a65111d" providerId="LiveId" clId="{2FD460FD-7B18-4207-8101-C8E969A2FBC9}" dt="2023-01-23T19:42:48.762" v="309"/>
          <ac:picMkLst>
            <pc:docMk/>
            <pc:sldMk cId="3223776128" sldId="309"/>
            <ac:picMk id="4" creationId="{DA3386BD-489D-E867-210E-820FB7821C06}"/>
          </ac:picMkLst>
        </pc:picChg>
        <pc:picChg chg="add del mod">
          <ac:chgData name="Michael Brown" userId="6f8c0f671a65111d" providerId="LiveId" clId="{2FD460FD-7B18-4207-8101-C8E969A2FBC9}" dt="2023-01-23T19:42:47.710" v="308" actId="478"/>
          <ac:picMkLst>
            <pc:docMk/>
            <pc:sldMk cId="3223776128" sldId="309"/>
            <ac:picMk id="5" creationId="{D59523D4-2E1B-C988-D4E1-79F94AA6DEE4}"/>
          </ac:picMkLst>
        </pc:picChg>
        <pc:picChg chg="add mod">
          <ac:chgData name="Michael Brown" userId="6f8c0f671a65111d" providerId="LiveId" clId="{2FD460FD-7B18-4207-8101-C8E969A2FBC9}" dt="2023-01-23T19:42:48.762" v="309"/>
          <ac:picMkLst>
            <pc:docMk/>
            <pc:sldMk cId="3223776128" sldId="309"/>
            <ac:picMk id="6" creationId="{73749128-4EBA-6270-ACDF-7BAAE05A8DE5}"/>
          </ac:picMkLst>
        </pc:picChg>
      </pc:sldChg>
      <pc:sldChg chg="addSp delSp modSp mod">
        <pc:chgData name="Michael Brown" userId="6f8c0f671a65111d" providerId="LiveId" clId="{2FD460FD-7B18-4207-8101-C8E969A2FBC9}" dt="2023-01-23T19:42:08.992" v="295"/>
        <pc:sldMkLst>
          <pc:docMk/>
          <pc:sldMk cId="1889609442" sldId="311"/>
        </pc:sldMkLst>
        <pc:spChg chg="mod">
          <ac:chgData name="Michael Brown" userId="6f8c0f671a65111d" providerId="LiveId" clId="{2FD460FD-7B18-4207-8101-C8E969A2FBC9}" dt="2023-01-21T19:59:16.791" v="247" actId="255"/>
          <ac:spMkLst>
            <pc:docMk/>
            <pc:sldMk cId="1889609442" sldId="311"/>
            <ac:spMk id="3" creationId="{00000000-0000-0000-0000-000000000000}"/>
          </ac:spMkLst>
        </pc:spChg>
        <pc:picChg chg="add mod">
          <ac:chgData name="Michael Brown" userId="6f8c0f671a65111d" providerId="LiveId" clId="{2FD460FD-7B18-4207-8101-C8E969A2FBC9}" dt="2023-01-23T19:42:08.992" v="295"/>
          <ac:picMkLst>
            <pc:docMk/>
            <pc:sldMk cId="1889609442" sldId="311"/>
            <ac:picMk id="4" creationId="{0B80F972-9636-15E9-CA76-94CB128D8D42}"/>
          </ac:picMkLst>
        </pc:picChg>
        <pc:picChg chg="add del mod">
          <ac:chgData name="Michael Brown" userId="6f8c0f671a65111d" providerId="LiveId" clId="{2FD460FD-7B18-4207-8101-C8E969A2FBC9}" dt="2023-01-23T19:42:07.986" v="294" actId="478"/>
          <ac:picMkLst>
            <pc:docMk/>
            <pc:sldMk cId="1889609442" sldId="311"/>
            <ac:picMk id="5" creationId="{09D00904-4F52-7C08-28EA-11245053CD36}"/>
          </ac:picMkLst>
        </pc:picChg>
        <pc:picChg chg="add mod">
          <ac:chgData name="Michael Brown" userId="6f8c0f671a65111d" providerId="LiveId" clId="{2FD460FD-7B18-4207-8101-C8E969A2FBC9}" dt="2023-01-23T19:42:08.992" v="295"/>
          <ac:picMkLst>
            <pc:docMk/>
            <pc:sldMk cId="1889609442" sldId="311"/>
            <ac:picMk id="6" creationId="{3E236BD3-B12E-F91F-E06F-C5B54B25840E}"/>
          </ac:picMkLst>
        </pc:picChg>
      </pc:sldChg>
      <pc:sldChg chg="addSp delSp modSp mod">
        <pc:chgData name="Michael Brown" userId="6f8c0f671a65111d" providerId="LiveId" clId="{2FD460FD-7B18-4207-8101-C8E969A2FBC9}" dt="2023-01-23T19:54:40.058" v="391"/>
        <pc:sldMkLst>
          <pc:docMk/>
          <pc:sldMk cId="367350216" sldId="312"/>
        </pc:sldMkLst>
        <pc:spChg chg="add del mod">
          <ac:chgData name="Michael Brown" userId="6f8c0f671a65111d" providerId="LiveId" clId="{2FD460FD-7B18-4207-8101-C8E969A2FBC9}" dt="2023-01-23T19:54:31.796" v="390" actId="478"/>
          <ac:spMkLst>
            <pc:docMk/>
            <pc:sldMk cId="367350216" sldId="312"/>
            <ac:spMk id="3" creationId="{38BE6CE4-0339-2971-5BB6-EEB3A83DE5CE}"/>
          </ac:spMkLst>
        </pc:spChg>
        <pc:picChg chg="add mod">
          <ac:chgData name="Michael Brown" userId="6f8c0f671a65111d" providerId="LiveId" clId="{2FD460FD-7B18-4207-8101-C8E969A2FBC9}" dt="2023-01-23T19:54:40.058" v="391"/>
          <ac:picMkLst>
            <pc:docMk/>
            <pc:sldMk cId="367350216" sldId="312"/>
            <ac:picMk id="4" creationId="{778A5379-1048-A855-2C3C-138A99E4A4AD}"/>
          </ac:picMkLst>
        </pc:picChg>
        <pc:picChg chg="add mod">
          <ac:chgData name="Michael Brown" userId="6f8c0f671a65111d" providerId="LiveId" clId="{2FD460FD-7B18-4207-8101-C8E969A2FBC9}" dt="2023-01-23T19:54:40.058" v="391"/>
          <ac:picMkLst>
            <pc:docMk/>
            <pc:sldMk cId="367350216" sldId="312"/>
            <ac:picMk id="5" creationId="{B4335742-A827-AB0C-14AA-01A43A09F682}"/>
          </ac:picMkLst>
        </pc:picChg>
      </pc:sldChg>
      <pc:sldChg chg="addSp delSp modSp mod">
        <pc:chgData name="Michael Brown" userId="6f8c0f671a65111d" providerId="LiveId" clId="{2FD460FD-7B18-4207-8101-C8E969A2FBC9}" dt="2023-01-23T19:41:56.713" v="289"/>
        <pc:sldMkLst>
          <pc:docMk/>
          <pc:sldMk cId="127151168" sldId="313"/>
        </pc:sldMkLst>
        <pc:picChg chg="add mod">
          <ac:chgData name="Michael Brown" userId="6f8c0f671a65111d" providerId="LiveId" clId="{2FD460FD-7B18-4207-8101-C8E969A2FBC9}" dt="2023-01-23T19:41:56.713" v="289"/>
          <ac:picMkLst>
            <pc:docMk/>
            <pc:sldMk cId="127151168" sldId="313"/>
            <ac:picMk id="2" creationId="{3C6338F4-42FE-1FFB-16D8-84D0D917C7E3}"/>
          </ac:picMkLst>
        </pc:picChg>
        <pc:picChg chg="add del mod">
          <ac:chgData name="Michael Brown" userId="6f8c0f671a65111d" providerId="LiveId" clId="{2FD460FD-7B18-4207-8101-C8E969A2FBC9}" dt="2023-01-23T19:41:55.676" v="288" actId="478"/>
          <ac:picMkLst>
            <pc:docMk/>
            <pc:sldMk cId="127151168" sldId="313"/>
            <ac:picMk id="3" creationId="{4FD9D225-953C-5E02-76EF-D35695241430}"/>
          </ac:picMkLst>
        </pc:picChg>
        <pc:picChg chg="add mod">
          <ac:chgData name="Michael Brown" userId="6f8c0f671a65111d" providerId="LiveId" clId="{2FD460FD-7B18-4207-8101-C8E969A2FBC9}" dt="2023-01-23T19:41:56.713" v="289"/>
          <ac:picMkLst>
            <pc:docMk/>
            <pc:sldMk cId="127151168" sldId="313"/>
            <ac:picMk id="4" creationId="{56E6CADD-7ADF-416F-AFAE-7A080DB76271}"/>
          </ac:picMkLst>
        </pc:picChg>
      </pc:sldChg>
      <pc:sldChg chg="addSp delSp modSp mod">
        <pc:chgData name="Michael Brown" userId="6f8c0f671a65111d" providerId="LiveId" clId="{2FD460FD-7B18-4207-8101-C8E969A2FBC9}" dt="2023-01-23T19:56:21.313" v="486" actId="1037"/>
        <pc:sldMkLst>
          <pc:docMk/>
          <pc:sldMk cId="2970068493" sldId="315"/>
        </pc:sldMkLst>
        <pc:spChg chg="mod">
          <ac:chgData name="Michael Brown" userId="6f8c0f671a65111d" providerId="LiveId" clId="{2FD460FD-7B18-4207-8101-C8E969A2FBC9}" dt="2023-01-23T19:56:21.313" v="486" actId="1037"/>
          <ac:spMkLst>
            <pc:docMk/>
            <pc:sldMk cId="2970068493" sldId="315"/>
            <ac:spMk id="4" creationId="{AE013195-85F1-4E95-8E54-1ABBB3F62050}"/>
          </ac:spMkLst>
        </pc:spChg>
        <pc:picChg chg="add mod">
          <ac:chgData name="Michael Brown" userId="6f8c0f671a65111d" providerId="LiveId" clId="{2FD460FD-7B18-4207-8101-C8E969A2FBC9}" dt="2023-01-23T19:41:51.712" v="287"/>
          <ac:picMkLst>
            <pc:docMk/>
            <pc:sldMk cId="2970068493" sldId="315"/>
            <ac:picMk id="2" creationId="{50382644-64B5-D393-AC75-F9CB0F32A114}"/>
          </ac:picMkLst>
        </pc:picChg>
        <pc:picChg chg="mod">
          <ac:chgData name="Michael Brown" userId="6f8c0f671a65111d" providerId="LiveId" clId="{2FD460FD-7B18-4207-8101-C8E969A2FBC9}" dt="2023-01-23T19:56:16.935" v="480" actId="1037"/>
          <ac:picMkLst>
            <pc:docMk/>
            <pc:sldMk cId="2970068493" sldId="315"/>
            <ac:picMk id="3" creationId="{A9D523CA-1C3F-4FA7-8DC0-9B31CD4D7FDD}"/>
          </ac:picMkLst>
        </pc:picChg>
        <pc:picChg chg="add del mod">
          <ac:chgData name="Michael Brown" userId="6f8c0f671a65111d" providerId="LiveId" clId="{2FD460FD-7B18-4207-8101-C8E969A2FBC9}" dt="2023-01-23T19:41:50.734" v="286" actId="478"/>
          <ac:picMkLst>
            <pc:docMk/>
            <pc:sldMk cId="2970068493" sldId="315"/>
            <ac:picMk id="5" creationId="{7B9EC77E-FB3F-ECCD-419F-148837951EFF}"/>
          </ac:picMkLst>
        </pc:picChg>
        <pc:picChg chg="add mod">
          <ac:chgData name="Michael Brown" userId="6f8c0f671a65111d" providerId="LiveId" clId="{2FD460FD-7B18-4207-8101-C8E969A2FBC9}" dt="2023-01-23T19:41:51.712" v="287"/>
          <ac:picMkLst>
            <pc:docMk/>
            <pc:sldMk cId="2970068493" sldId="315"/>
            <ac:picMk id="6" creationId="{B33E98B7-1A17-1242-F79E-7B2FF608810B}"/>
          </ac:picMkLst>
        </pc:picChg>
      </pc:sldChg>
      <pc:sldChg chg="addSp delSp modSp mod modClrScheme chgLayout">
        <pc:chgData name="Michael Brown" userId="6f8c0f671a65111d" providerId="LiveId" clId="{2FD460FD-7B18-4207-8101-C8E969A2FBC9}" dt="2023-01-23T19:41:11.742" v="281"/>
        <pc:sldMkLst>
          <pc:docMk/>
          <pc:sldMk cId="2816558474" sldId="317"/>
        </pc:sldMkLst>
        <pc:spChg chg="mod ord">
          <ac:chgData name="Michael Brown" userId="6f8c0f671a65111d" providerId="LiveId" clId="{2FD460FD-7B18-4207-8101-C8E969A2FBC9}" dt="2023-01-19T22:10:28.480" v="162" actId="700"/>
          <ac:spMkLst>
            <pc:docMk/>
            <pc:sldMk cId="2816558474" sldId="317"/>
            <ac:spMk id="2" creationId="{63C266DE-B808-49C1-AE3E-FA8F3B3CB449}"/>
          </ac:spMkLst>
        </pc:spChg>
        <pc:spChg chg="mod ord">
          <ac:chgData name="Michael Brown" userId="6f8c0f671a65111d" providerId="LiveId" clId="{2FD460FD-7B18-4207-8101-C8E969A2FBC9}" dt="2023-01-19T22:10:28.480" v="162" actId="700"/>
          <ac:spMkLst>
            <pc:docMk/>
            <pc:sldMk cId="2816558474" sldId="317"/>
            <ac:spMk id="3" creationId="{A2736117-0CD6-4E41-8648-6AEADE7C57F6}"/>
          </ac:spMkLst>
        </pc:spChg>
        <pc:picChg chg="add mod">
          <ac:chgData name="Michael Brown" userId="6f8c0f671a65111d" providerId="LiveId" clId="{2FD460FD-7B18-4207-8101-C8E969A2FBC9}" dt="2023-01-23T19:41:11.742" v="281"/>
          <ac:picMkLst>
            <pc:docMk/>
            <pc:sldMk cId="2816558474" sldId="317"/>
            <ac:picMk id="4" creationId="{63C9F006-1D83-6892-7EBD-4F8DACC260CA}"/>
          </ac:picMkLst>
        </pc:picChg>
        <pc:picChg chg="add del mod ord">
          <ac:chgData name="Michael Brown" userId="6f8c0f671a65111d" providerId="LiveId" clId="{2FD460FD-7B18-4207-8101-C8E969A2FBC9}" dt="2023-01-21T19:57:13.446" v="222" actId="478"/>
          <ac:picMkLst>
            <pc:docMk/>
            <pc:sldMk cId="2816558474" sldId="317"/>
            <ac:picMk id="5" creationId="{26006C5D-4B7C-47AE-0952-7DD92EE59286}"/>
          </ac:picMkLst>
        </pc:picChg>
        <pc:picChg chg="add mod">
          <ac:chgData name="Michael Brown" userId="6f8c0f671a65111d" providerId="LiveId" clId="{2FD460FD-7B18-4207-8101-C8E969A2FBC9}" dt="2023-01-23T19:41:11.742" v="281"/>
          <ac:picMkLst>
            <pc:docMk/>
            <pc:sldMk cId="2816558474" sldId="317"/>
            <ac:picMk id="5" creationId="{D53E52D9-6390-8119-8EC9-F6D6916AFC49}"/>
          </ac:picMkLst>
        </pc:picChg>
        <pc:picChg chg="add del mod">
          <ac:chgData name="Michael Brown" userId="6f8c0f671a65111d" providerId="LiveId" clId="{2FD460FD-7B18-4207-8101-C8E969A2FBC9}" dt="2023-01-23T19:41:10.485" v="280" actId="478"/>
          <ac:picMkLst>
            <pc:docMk/>
            <pc:sldMk cId="2816558474" sldId="317"/>
            <ac:picMk id="6" creationId="{52DECD29-9C7F-2FFF-557C-9135D61B04D8}"/>
          </ac:picMkLst>
        </pc:picChg>
      </pc:sldChg>
      <pc:sldChg chg="addSp delSp modSp mod">
        <pc:chgData name="Michael Brown" userId="6f8c0f671a65111d" providerId="LiveId" clId="{2FD460FD-7B18-4207-8101-C8E969A2FBC9}" dt="2023-01-23T19:55:15.577" v="396" actId="255"/>
        <pc:sldMkLst>
          <pc:docMk/>
          <pc:sldMk cId="1712552784" sldId="319"/>
        </pc:sldMkLst>
        <pc:spChg chg="mod">
          <ac:chgData name="Michael Brown" userId="6f8c0f671a65111d" providerId="LiveId" clId="{2FD460FD-7B18-4207-8101-C8E969A2FBC9}" dt="2023-01-23T19:55:15.577" v="396" actId="255"/>
          <ac:spMkLst>
            <pc:docMk/>
            <pc:sldMk cId="1712552784" sldId="319"/>
            <ac:spMk id="3" creationId="{00000000-0000-0000-0000-000000000000}"/>
          </ac:spMkLst>
        </pc:spChg>
        <pc:picChg chg="add mod">
          <ac:chgData name="Michael Brown" userId="6f8c0f671a65111d" providerId="LiveId" clId="{2FD460FD-7B18-4207-8101-C8E969A2FBC9}" dt="2023-01-23T19:41:27.669" v="285"/>
          <ac:picMkLst>
            <pc:docMk/>
            <pc:sldMk cId="1712552784" sldId="319"/>
            <ac:picMk id="4" creationId="{5B9DA817-F34D-6DAF-59AE-A09F50A42717}"/>
          </ac:picMkLst>
        </pc:picChg>
        <pc:picChg chg="add del mod">
          <ac:chgData name="Michael Brown" userId="6f8c0f671a65111d" providerId="LiveId" clId="{2FD460FD-7B18-4207-8101-C8E969A2FBC9}" dt="2023-01-23T19:41:26.642" v="284" actId="478"/>
          <ac:picMkLst>
            <pc:docMk/>
            <pc:sldMk cId="1712552784" sldId="319"/>
            <ac:picMk id="5" creationId="{87545BD8-8165-04F2-0AD1-4FA5271FBF7E}"/>
          </ac:picMkLst>
        </pc:picChg>
        <pc:picChg chg="add mod">
          <ac:chgData name="Michael Brown" userId="6f8c0f671a65111d" providerId="LiveId" clId="{2FD460FD-7B18-4207-8101-C8E969A2FBC9}" dt="2023-01-23T19:41:27.669" v="285"/>
          <ac:picMkLst>
            <pc:docMk/>
            <pc:sldMk cId="1712552784" sldId="319"/>
            <ac:picMk id="6" creationId="{6206057B-C059-3CA8-AC4A-7EB504815E75}"/>
          </ac:picMkLst>
        </pc:picChg>
      </pc:sldChg>
      <pc:sldChg chg="addSp delSp modSp mod">
        <pc:chgData name="Michael Brown" userId="6f8c0f671a65111d" providerId="LiveId" clId="{2FD460FD-7B18-4207-8101-C8E969A2FBC9}" dt="2023-01-23T19:58:04.502" v="499" actId="167"/>
        <pc:sldMkLst>
          <pc:docMk/>
          <pc:sldMk cId="285705765" sldId="320"/>
        </pc:sldMkLst>
        <pc:spChg chg="mod">
          <ac:chgData name="Michael Brown" userId="6f8c0f671a65111d" providerId="LiveId" clId="{2FD460FD-7B18-4207-8101-C8E969A2FBC9}" dt="2023-01-23T19:57:59.217" v="498" actId="255"/>
          <ac:spMkLst>
            <pc:docMk/>
            <pc:sldMk cId="285705765" sldId="320"/>
            <ac:spMk id="3" creationId="{643B9EE2-E0DD-426D-B8AE-5A91352502CB}"/>
          </ac:spMkLst>
        </pc:spChg>
        <pc:picChg chg="add mod">
          <ac:chgData name="Michael Brown" userId="6f8c0f671a65111d" providerId="LiveId" clId="{2FD460FD-7B18-4207-8101-C8E969A2FBC9}" dt="2023-01-23T19:42:44.078" v="307"/>
          <ac:picMkLst>
            <pc:docMk/>
            <pc:sldMk cId="285705765" sldId="320"/>
            <ac:picMk id="4" creationId="{EF9A97F4-6DBF-E003-68E7-FE2209C47C31}"/>
          </ac:picMkLst>
        </pc:picChg>
        <pc:picChg chg="add del mod ord">
          <ac:chgData name="Michael Brown" userId="6f8c0f671a65111d" providerId="LiveId" clId="{2FD460FD-7B18-4207-8101-C8E969A2FBC9}" dt="2023-01-23T19:42:43.071" v="306" actId="478"/>
          <ac:picMkLst>
            <pc:docMk/>
            <pc:sldMk cId="285705765" sldId="320"/>
            <ac:picMk id="5" creationId="{C57E18B7-7EDC-D533-DBBC-CDD0C30EFE19}"/>
          </ac:picMkLst>
        </pc:picChg>
        <pc:picChg chg="add mod ord">
          <ac:chgData name="Michael Brown" userId="6f8c0f671a65111d" providerId="LiveId" clId="{2FD460FD-7B18-4207-8101-C8E969A2FBC9}" dt="2023-01-23T19:58:04.502" v="499" actId="167"/>
          <ac:picMkLst>
            <pc:docMk/>
            <pc:sldMk cId="285705765" sldId="320"/>
            <ac:picMk id="6" creationId="{F4FB64A6-D41F-2DDC-960E-49ABC20D7585}"/>
          </ac:picMkLst>
        </pc:picChg>
      </pc:sldChg>
      <pc:sldChg chg="addSp delSp modSp mod">
        <pc:chgData name="Michael Brown" userId="6f8c0f671a65111d" providerId="LiveId" clId="{2FD460FD-7B18-4207-8101-C8E969A2FBC9}" dt="2023-01-23T19:42:00.281" v="291"/>
        <pc:sldMkLst>
          <pc:docMk/>
          <pc:sldMk cId="2049654932" sldId="321"/>
        </pc:sldMkLst>
        <pc:picChg chg="add mod">
          <ac:chgData name="Michael Brown" userId="6f8c0f671a65111d" providerId="LiveId" clId="{2FD460FD-7B18-4207-8101-C8E969A2FBC9}" dt="2023-01-23T19:42:00.281" v="291"/>
          <ac:picMkLst>
            <pc:docMk/>
            <pc:sldMk cId="2049654932" sldId="321"/>
            <ac:picMk id="2" creationId="{FDCD014F-354E-B23D-672E-BD21D05CC755}"/>
          </ac:picMkLst>
        </pc:picChg>
        <pc:picChg chg="add del mod">
          <ac:chgData name="Michael Brown" userId="6f8c0f671a65111d" providerId="LiveId" clId="{2FD460FD-7B18-4207-8101-C8E969A2FBC9}" dt="2023-01-23T19:41:59.345" v="290" actId="478"/>
          <ac:picMkLst>
            <pc:docMk/>
            <pc:sldMk cId="2049654932" sldId="321"/>
            <ac:picMk id="3" creationId="{79BA10C9-8A75-977C-FFD9-9DF5F449CD3D}"/>
          </ac:picMkLst>
        </pc:picChg>
        <pc:picChg chg="add mod">
          <ac:chgData name="Michael Brown" userId="6f8c0f671a65111d" providerId="LiveId" clId="{2FD460FD-7B18-4207-8101-C8E969A2FBC9}" dt="2023-01-23T19:42:00.281" v="291"/>
          <ac:picMkLst>
            <pc:docMk/>
            <pc:sldMk cId="2049654932" sldId="321"/>
            <ac:picMk id="4" creationId="{86D7D758-1163-DA22-F66C-906B5637698B}"/>
          </ac:picMkLst>
        </pc:picChg>
      </pc:sldChg>
      <pc:sldChg chg="addSp modSp">
        <pc:chgData name="Michael Brown" userId="6f8c0f671a65111d" providerId="LiveId" clId="{2FD460FD-7B18-4207-8101-C8E969A2FBC9}" dt="2023-01-23T19:45:44.406" v="344"/>
        <pc:sldMkLst>
          <pc:docMk/>
          <pc:sldMk cId="3922253116" sldId="697"/>
        </pc:sldMkLst>
        <pc:picChg chg="add mod">
          <ac:chgData name="Michael Brown" userId="6f8c0f671a65111d" providerId="LiveId" clId="{2FD460FD-7B18-4207-8101-C8E969A2FBC9}" dt="2023-01-23T19:45:44.406" v="344"/>
          <ac:picMkLst>
            <pc:docMk/>
            <pc:sldMk cId="3922253116" sldId="697"/>
            <ac:picMk id="2" creationId="{595DE0C9-24E0-72C1-CB39-56ABE541F8E0}"/>
          </ac:picMkLst>
        </pc:picChg>
        <pc:picChg chg="add mod">
          <ac:chgData name="Michael Brown" userId="6f8c0f671a65111d" providerId="LiveId" clId="{2FD460FD-7B18-4207-8101-C8E969A2FBC9}" dt="2023-01-23T19:45:44.406" v="344"/>
          <ac:picMkLst>
            <pc:docMk/>
            <pc:sldMk cId="3922253116" sldId="697"/>
            <ac:picMk id="3" creationId="{BE1DB076-7586-7CDC-3548-BE00D3130B35}"/>
          </ac:picMkLst>
        </pc:picChg>
      </pc:sldChg>
      <pc:sldChg chg="addSp modSp">
        <pc:chgData name="Michael Brown" userId="6f8c0f671a65111d" providerId="LiveId" clId="{2FD460FD-7B18-4207-8101-C8E969A2FBC9}" dt="2023-01-23T19:45:46.726" v="345"/>
        <pc:sldMkLst>
          <pc:docMk/>
          <pc:sldMk cId="752393435" sldId="698"/>
        </pc:sldMkLst>
        <pc:picChg chg="add mod">
          <ac:chgData name="Michael Brown" userId="6f8c0f671a65111d" providerId="LiveId" clId="{2FD460FD-7B18-4207-8101-C8E969A2FBC9}" dt="2023-01-23T19:45:46.726" v="345"/>
          <ac:picMkLst>
            <pc:docMk/>
            <pc:sldMk cId="752393435" sldId="698"/>
            <ac:picMk id="2" creationId="{12C04E5D-132A-685D-EF09-B8397FC93E58}"/>
          </ac:picMkLst>
        </pc:picChg>
        <pc:picChg chg="add mod">
          <ac:chgData name="Michael Brown" userId="6f8c0f671a65111d" providerId="LiveId" clId="{2FD460FD-7B18-4207-8101-C8E969A2FBC9}" dt="2023-01-23T19:45:46.726" v="345"/>
          <ac:picMkLst>
            <pc:docMk/>
            <pc:sldMk cId="752393435" sldId="698"/>
            <ac:picMk id="3" creationId="{134D7CC1-D9BE-5A72-9C58-24A8CB1EA4CD}"/>
          </ac:picMkLst>
        </pc:picChg>
      </pc:sldChg>
      <pc:sldChg chg="modSp mod">
        <pc:chgData name="Michael Brown" userId="6f8c0f671a65111d" providerId="LiveId" clId="{2FD460FD-7B18-4207-8101-C8E969A2FBC9}" dt="2023-01-23T19:55:44.987" v="408" actId="1076"/>
        <pc:sldMkLst>
          <pc:docMk/>
          <pc:sldMk cId="768317247" sldId="701"/>
        </pc:sldMkLst>
        <pc:picChg chg="mod">
          <ac:chgData name="Michael Brown" userId="6f8c0f671a65111d" providerId="LiveId" clId="{2FD460FD-7B18-4207-8101-C8E969A2FBC9}" dt="2023-01-23T19:55:44.987" v="408" actId="1076"/>
          <ac:picMkLst>
            <pc:docMk/>
            <pc:sldMk cId="768317247" sldId="701"/>
            <ac:picMk id="7" creationId="{DD039679-27B4-4426-A1F3-3216494AD23D}"/>
          </ac:picMkLst>
        </pc:picChg>
      </pc:sldChg>
      <pc:sldChg chg="delSp modSp mod">
        <pc:chgData name="Michael Brown" userId="6f8c0f671a65111d" providerId="LiveId" clId="{2FD460FD-7B18-4207-8101-C8E969A2FBC9}" dt="2023-01-23T19:55:58.408" v="445" actId="478"/>
        <pc:sldMkLst>
          <pc:docMk/>
          <pc:sldMk cId="3757238461" sldId="702"/>
        </pc:sldMkLst>
        <pc:spChg chg="del">
          <ac:chgData name="Michael Brown" userId="6f8c0f671a65111d" providerId="LiveId" clId="{2FD460FD-7B18-4207-8101-C8E969A2FBC9}" dt="2023-01-23T19:55:58.408" v="445" actId="478"/>
          <ac:spMkLst>
            <pc:docMk/>
            <pc:sldMk cId="3757238461" sldId="702"/>
            <ac:spMk id="3" creationId="{A60CD7EF-9D64-4469-8743-76EF9865FFF9}"/>
          </ac:spMkLst>
        </pc:spChg>
        <pc:picChg chg="mod">
          <ac:chgData name="Michael Brown" userId="6f8c0f671a65111d" providerId="LiveId" clId="{2FD460FD-7B18-4207-8101-C8E969A2FBC9}" dt="2023-01-23T19:55:54.983" v="444" actId="1036"/>
          <ac:picMkLst>
            <pc:docMk/>
            <pc:sldMk cId="3757238461" sldId="702"/>
            <ac:picMk id="5" creationId="{A9991DBD-F564-4DC5-B41C-13B5A4AB4929}"/>
          </ac:picMkLst>
        </pc:picChg>
      </pc:sldChg>
      <pc:sldChg chg="addSp delSp modSp mod">
        <pc:chgData name="Michael Brown" userId="6f8c0f671a65111d" providerId="LiveId" clId="{2FD460FD-7B18-4207-8101-C8E969A2FBC9}" dt="2023-01-23T19:42:27.296" v="301"/>
        <pc:sldMkLst>
          <pc:docMk/>
          <pc:sldMk cId="2817192080" sldId="704"/>
        </pc:sldMkLst>
        <pc:picChg chg="add mod">
          <ac:chgData name="Michael Brown" userId="6f8c0f671a65111d" providerId="LiveId" clId="{2FD460FD-7B18-4207-8101-C8E969A2FBC9}" dt="2023-01-23T19:42:27.296" v="301"/>
          <ac:picMkLst>
            <pc:docMk/>
            <pc:sldMk cId="2817192080" sldId="704"/>
            <ac:picMk id="3" creationId="{38C62D81-0E03-F14F-098D-BC6B9F07D3E8}"/>
          </ac:picMkLst>
        </pc:picChg>
        <pc:picChg chg="add del mod">
          <ac:chgData name="Michael Brown" userId="6f8c0f671a65111d" providerId="LiveId" clId="{2FD460FD-7B18-4207-8101-C8E969A2FBC9}" dt="2023-01-23T19:42:26.212" v="300" actId="478"/>
          <ac:picMkLst>
            <pc:docMk/>
            <pc:sldMk cId="2817192080" sldId="704"/>
            <ac:picMk id="4" creationId="{8B970BD1-7403-353A-49A3-103860591F83}"/>
          </ac:picMkLst>
        </pc:picChg>
        <pc:picChg chg="add mod">
          <ac:chgData name="Michael Brown" userId="6f8c0f671a65111d" providerId="LiveId" clId="{2FD460FD-7B18-4207-8101-C8E969A2FBC9}" dt="2023-01-23T19:42:27.296" v="301"/>
          <ac:picMkLst>
            <pc:docMk/>
            <pc:sldMk cId="2817192080" sldId="704"/>
            <ac:picMk id="6" creationId="{92AC5647-5A83-366E-51B6-72BF02A9DBBC}"/>
          </ac:picMkLst>
        </pc:picChg>
      </pc:sldChg>
      <pc:sldChg chg="addSp delSp modSp mod">
        <pc:chgData name="Michael Brown" userId="6f8c0f671a65111d" providerId="LiveId" clId="{2FD460FD-7B18-4207-8101-C8E969A2FBC9}" dt="2023-01-23T19:42:04.658" v="293"/>
        <pc:sldMkLst>
          <pc:docMk/>
          <pc:sldMk cId="2656759571" sldId="707"/>
        </pc:sldMkLst>
        <pc:picChg chg="add mod">
          <ac:chgData name="Michael Brown" userId="6f8c0f671a65111d" providerId="LiveId" clId="{2FD460FD-7B18-4207-8101-C8E969A2FBC9}" dt="2023-01-23T19:42:04.658" v="293"/>
          <ac:picMkLst>
            <pc:docMk/>
            <pc:sldMk cId="2656759571" sldId="707"/>
            <ac:picMk id="3" creationId="{227C14DA-92AD-F4C5-1FF5-888738E9893D}"/>
          </ac:picMkLst>
        </pc:picChg>
        <pc:picChg chg="add del mod">
          <ac:chgData name="Michael Brown" userId="6f8c0f671a65111d" providerId="LiveId" clId="{2FD460FD-7B18-4207-8101-C8E969A2FBC9}" dt="2023-01-23T19:42:03.825" v="292" actId="478"/>
          <ac:picMkLst>
            <pc:docMk/>
            <pc:sldMk cId="2656759571" sldId="707"/>
            <ac:picMk id="4" creationId="{83D6C7E6-429A-86DE-2D91-5FBB53613BF9}"/>
          </ac:picMkLst>
        </pc:picChg>
        <pc:picChg chg="add mod">
          <ac:chgData name="Michael Brown" userId="6f8c0f671a65111d" providerId="LiveId" clId="{2FD460FD-7B18-4207-8101-C8E969A2FBC9}" dt="2023-01-23T19:42:04.658" v="293"/>
          <ac:picMkLst>
            <pc:docMk/>
            <pc:sldMk cId="2656759571" sldId="707"/>
            <ac:picMk id="5" creationId="{624E4DCC-351F-A2F3-069E-7EA344E0ACE9}"/>
          </ac:picMkLst>
        </pc:picChg>
      </pc:sldChg>
      <pc:sldChg chg="modSp mod">
        <pc:chgData name="Michael Brown" userId="6f8c0f671a65111d" providerId="LiveId" clId="{2FD460FD-7B18-4207-8101-C8E969A2FBC9}" dt="2023-01-23T19:56:53.723" v="489" actId="1076"/>
        <pc:sldMkLst>
          <pc:docMk/>
          <pc:sldMk cId="4178969367" sldId="708"/>
        </pc:sldMkLst>
        <pc:picChg chg="mod">
          <ac:chgData name="Michael Brown" userId="6f8c0f671a65111d" providerId="LiveId" clId="{2FD460FD-7B18-4207-8101-C8E969A2FBC9}" dt="2023-01-23T19:56:53.723" v="489" actId="1076"/>
          <ac:picMkLst>
            <pc:docMk/>
            <pc:sldMk cId="4178969367" sldId="708"/>
            <ac:picMk id="5" creationId="{E000B965-BAEE-447B-90D5-564872FC39C5}"/>
          </ac:picMkLst>
        </pc:picChg>
      </pc:sldChg>
      <pc:sldChg chg="addSp delSp modSp mod">
        <pc:chgData name="Michael Brown" userId="6f8c0f671a65111d" providerId="LiveId" clId="{2FD460FD-7B18-4207-8101-C8E969A2FBC9}" dt="2023-01-23T19:42:19.272" v="297"/>
        <pc:sldMkLst>
          <pc:docMk/>
          <pc:sldMk cId="2257314823" sldId="709"/>
        </pc:sldMkLst>
        <pc:picChg chg="add mod">
          <ac:chgData name="Michael Brown" userId="6f8c0f671a65111d" providerId="LiveId" clId="{2FD460FD-7B18-4207-8101-C8E969A2FBC9}" dt="2023-01-23T19:42:19.272" v="297"/>
          <ac:picMkLst>
            <pc:docMk/>
            <pc:sldMk cId="2257314823" sldId="709"/>
            <ac:picMk id="2" creationId="{B2B0A906-3C9D-41BE-B97D-521CE8D3FDD3}"/>
          </ac:picMkLst>
        </pc:picChg>
        <pc:picChg chg="add del mod">
          <ac:chgData name="Michael Brown" userId="6f8c0f671a65111d" providerId="LiveId" clId="{2FD460FD-7B18-4207-8101-C8E969A2FBC9}" dt="2023-01-23T19:42:18.267" v="296" actId="478"/>
          <ac:picMkLst>
            <pc:docMk/>
            <pc:sldMk cId="2257314823" sldId="709"/>
            <ac:picMk id="4" creationId="{DA2BCF40-88AE-F736-1D2F-97E717F053D9}"/>
          </ac:picMkLst>
        </pc:picChg>
        <pc:picChg chg="add mod">
          <ac:chgData name="Michael Brown" userId="6f8c0f671a65111d" providerId="LiveId" clId="{2FD460FD-7B18-4207-8101-C8E969A2FBC9}" dt="2023-01-23T19:42:19.272" v="297"/>
          <ac:picMkLst>
            <pc:docMk/>
            <pc:sldMk cId="2257314823" sldId="709"/>
            <ac:picMk id="5" creationId="{9E04100F-BA40-AC64-21F1-363263664A65}"/>
          </ac:picMkLst>
        </pc:picChg>
      </pc:sldChg>
      <pc:sldChg chg="addSp delSp modSp mod">
        <pc:chgData name="Michael Brown" userId="6f8c0f671a65111d" providerId="LiveId" clId="{2FD460FD-7B18-4207-8101-C8E969A2FBC9}" dt="2023-01-23T19:42:37.899" v="305"/>
        <pc:sldMkLst>
          <pc:docMk/>
          <pc:sldMk cId="3296191211" sldId="710"/>
        </pc:sldMkLst>
        <pc:spChg chg="mod">
          <ac:chgData name="Michael Brown" userId="6f8c0f671a65111d" providerId="LiveId" clId="{2FD460FD-7B18-4207-8101-C8E969A2FBC9}" dt="2023-01-21T20:00:35.311" v="263" actId="6549"/>
          <ac:spMkLst>
            <pc:docMk/>
            <pc:sldMk cId="3296191211" sldId="710"/>
            <ac:spMk id="7" creationId="{5BE8866E-C9AB-4B9D-9FDB-061E1F3DE35E}"/>
          </ac:spMkLst>
        </pc:spChg>
        <pc:picChg chg="add mod">
          <ac:chgData name="Michael Brown" userId="6f8c0f671a65111d" providerId="LiveId" clId="{2FD460FD-7B18-4207-8101-C8E969A2FBC9}" dt="2023-01-23T19:42:37.899" v="305"/>
          <ac:picMkLst>
            <pc:docMk/>
            <pc:sldMk cId="3296191211" sldId="710"/>
            <ac:picMk id="4" creationId="{7EB65053-F299-A374-DFAA-3E4EE0574769}"/>
          </ac:picMkLst>
        </pc:picChg>
        <pc:picChg chg="add del mod ord">
          <ac:chgData name="Michael Brown" userId="6f8c0f671a65111d" providerId="LiveId" clId="{2FD460FD-7B18-4207-8101-C8E969A2FBC9}" dt="2023-01-23T19:42:36.909" v="304" actId="478"/>
          <ac:picMkLst>
            <pc:docMk/>
            <pc:sldMk cId="3296191211" sldId="710"/>
            <ac:picMk id="6" creationId="{7812EF7F-687F-F94C-406A-39CAB599ED29}"/>
          </ac:picMkLst>
        </pc:picChg>
        <pc:picChg chg="add mod">
          <ac:chgData name="Michael Brown" userId="6f8c0f671a65111d" providerId="LiveId" clId="{2FD460FD-7B18-4207-8101-C8E969A2FBC9}" dt="2023-01-23T19:42:37.899" v="305"/>
          <ac:picMkLst>
            <pc:docMk/>
            <pc:sldMk cId="3296191211" sldId="710"/>
            <ac:picMk id="8" creationId="{9863FF03-F3F4-6149-6A2F-9D6EE5EF27E8}"/>
          </ac:picMkLst>
        </pc:picChg>
      </pc:sldChg>
      <pc:sldChg chg="addSp delSp modSp mod">
        <pc:chgData name="Michael Brown" userId="6f8c0f671a65111d" providerId="LiveId" clId="{2FD460FD-7B18-4207-8101-C8E969A2FBC9}" dt="2023-01-23T19:42:23.380" v="299"/>
        <pc:sldMkLst>
          <pc:docMk/>
          <pc:sldMk cId="3794741105" sldId="711"/>
        </pc:sldMkLst>
        <pc:spChg chg="mod">
          <ac:chgData name="Michael Brown" userId="6f8c0f671a65111d" providerId="LiveId" clId="{2FD460FD-7B18-4207-8101-C8E969A2FBC9}" dt="2023-01-19T22:08:14.134" v="142" actId="6549"/>
          <ac:spMkLst>
            <pc:docMk/>
            <pc:sldMk cId="3794741105" sldId="711"/>
            <ac:spMk id="7" creationId="{A26C305D-9BB9-4FDA-9A14-34AA04923842}"/>
          </ac:spMkLst>
        </pc:spChg>
        <pc:picChg chg="add mod">
          <ac:chgData name="Michael Brown" userId="6f8c0f671a65111d" providerId="LiveId" clId="{2FD460FD-7B18-4207-8101-C8E969A2FBC9}" dt="2023-01-23T19:42:23.380" v="299"/>
          <ac:picMkLst>
            <pc:docMk/>
            <pc:sldMk cId="3794741105" sldId="711"/>
            <ac:picMk id="2" creationId="{D6C0D403-7B1C-F04E-0241-8A9FED709343}"/>
          </ac:picMkLst>
        </pc:picChg>
        <pc:picChg chg="add del mod">
          <ac:chgData name="Michael Brown" userId="6f8c0f671a65111d" providerId="LiveId" clId="{2FD460FD-7B18-4207-8101-C8E969A2FBC9}" dt="2023-01-23T19:42:22.406" v="298" actId="478"/>
          <ac:picMkLst>
            <pc:docMk/>
            <pc:sldMk cId="3794741105" sldId="711"/>
            <ac:picMk id="5" creationId="{DA8E1B23-58AC-4C02-2182-A8A692DF7E01}"/>
          </ac:picMkLst>
        </pc:picChg>
        <pc:picChg chg="add mod">
          <ac:chgData name="Michael Brown" userId="6f8c0f671a65111d" providerId="LiveId" clId="{2FD460FD-7B18-4207-8101-C8E969A2FBC9}" dt="2023-01-23T19:42:23.380" v="299"/>
          <ac:picMkLst>
            <pc:docMk/>
            <pc:sldMk cId="3794741105" sldId="711"/>
            <ac:picMk id="6" creationId="{6EF80A9E-8CD0-AFC6-9476-0F50386880D2}"/>
          </ac:picMkLst>
        </pc:picChg>
      </pc:sldChg>
      <pc:sldChg chg="addSp delSp modSp mod">
        <pc:chgData name="Michael Brown" userId="6f8c0f671a65111d" providerId="LiveId" clId="{2FD460FD-7B18-4207-8101-C8E969A2FBC9}" dt="2023-01-21T20:01:53.649" v="274" actId="167"/>
        <pc:sldMkLst>
          <pc:docMk/>
          <pc:sldMk cId="2105069196" sldId="712"/>
        </pc:sldMkLst>
        <pc:spChg chg="del mod">
          <ac:chgData name="Michael Brown" userId="6f8c0f671a65111d" providerId="LiveId" clId="{2FD460FD-7B18-4207-8101-C8E969A2FBC9}" dt="2023-01-19T21:56:26.543" v="105" actId="478"/>
          <ac:spMkLst>
            <pc:docMk/>
            <pc:sldMk cId="2105069196" sldId="712"/>
            <ac:spMk id="3" creationId="{3CDEDF56-48C0-4931-B18B-823B8AF5E026}"/>
          </ac:spMkLst>
        </pc:spChg>
        <pc:spChg chg="add mod">
          <ac:chgData name="Michael Brown" userId="6f8c0f671a65111d" providerId="LiveId" clId="{2FD460FD-7B18-4207-8101-C8E969A2FBC9}" dt="2023-01-19T21:56:09.561" v="104" actId="122"/>
          <ac:spMkLst>
            <pc:docMk/>
            <pc:sldMk cId="2105069196" sldId="712"/>
            <ac:spMk id="6" creationId="{FC3B72E2-5C30-EDC9-CE0A-51C90305B692}"/>
          </ac:spMkLst>
        </pc:spChg>
        <pc:spChg chg="add mod ord">
          <ac:chgData name="Michael Brown" userId="6f8c0f671a65111d" providerId="LiveId" clId="{2FD460FD-7B18-4207-8101-C8E969A2FBC9}" dt="2023-01-21T20:01:53.649" v="274" actId="167"/>
          <ac:spMkLst>
            <pc:docMk/>
            <pc:sldMk cId="2105069196" sldId="712"/>
            <ac:spMk id="7" creationId="{FAB9CC51-3587-968C-5EEF-931AD91ED764}"/>
          </ac:spMkLst>
        </pc:spChg>
        <pc:picChg chg="del">
          <ac:chgData name="Michael Brown" userId="6f8c0f671a65111d" providerId="LiveId" clId="{2FD460FD-7B18-4207-8101-C8E969A2FBC9}" dt="2023-01-19T21:50:57.742" v="12" actId="478"/>
          <ac:picMkLst>
            <pc:docMk/>
            <pc:sldMk cId="2105069196" sldId="712"/>
            <ac:picMk id="4" creationId="{4BAFEA10-F80A-48DF-B4B4-1A87689A1B3E}"/>
          </ac:picMkLst>
        </pc:picChg>
        <pc:picChg chg="add mod">
          <ac:chgData name="Michael Brown" userId="6f8c0f671a65111d" providerId="LiveId" clId="{2FD460FD-7B18-4207-8101-C8E969A2FBC9}" dt="2023-01-19T21:52:03.118" v="63" actId="1037"/>
          <ac:picMkLst>
            <pc:docMk/>
            <pc:sldMk cId="2105069196" sldId="712"/>
            <ac:picMk id="5" creationId="{D1C533C8-36A4-869A-90D8-6E3182677A18}"/>
          </ac:picMkLst>
        </pc:picChg>
        <pc:picChg chg="del">
          <ac:chgData name="Michael Brown" userId="6f8c0f671a65111d" providerId="LiveId" clId="{2FD460FD-7B18-4207-8101-C8E969A2FBC9}" dt="2023-01-19T21:50:58.736" v="13" actId="478"/>
          <ac:picMkLst>
            <pc:docMk/>
            <pc:sldMk cId="2105069196" sldId="712"/>
            <ac:picMk id="2050" creationId="{D9CC9F40-7484-44BB-B3CF-211DBCE08554}"/>
          </ac:picMkLst>
        </pc:picChg>
      </pc:sldChg>
      <pc:sldChg chg="addSp delSp modSp mod">
        <pc:chgData name="Michael Brown" userId="6f8c0f671a65111d" providerId="LiveId" clId="{2FD460FD-7B18-4207-8101-C8E969A2FBC9}" dt="2023-01-23T19:54:16.195" v="388" actId="207"/>
        <pc:sldMkLst>
          <pc:docMk/>
          <pc:sldMk cId="3056004172" sldId="717"/>
        </pc:sldMkLst>
        <pc:spChg chg="add mod">
          <ac:chgData name="Michael Brown" userId="6f8c0f671a65111d" providerId="LiveId" clId="{2FD460FD-7B18-4207-8101-C8E969A2FBC9}" dt="2023-01-23T19:53:37.685" v="383" actId="6549"/>
          <ac:spMkLst>
            <pc:docMk/>
            <pc:sldMk cId="3056004172" sldId="717"/>
            <ac:spMk id="3" creationId="{333BCBA9-0E49-E7BE-54C6-A667CF6C605F}"/>
          </ac:spMkLst>
        </pc:spChg>
        <pc:spChg chg="add del mod">
          <ac:chgData name="Michael Brown" userId="6f8c0f671a65111d" providerId="LiveId" clId="{2FD460FD-7B18-4207-8101-C8E969A2FBC9}" dt="2023-01-23T19:52:45.476" v="373" actId="478"/>
          <ac:spMkLst>
            <pc:docMk/>
            <pc:sldMk cId="3056004172" sldId="717"/>
            <ac:spMk id="4" creationId="{4C403324-89FC-AE7B-3E25-C10E409AF976}"/>
          </ac:spMkLst>
        </pc:spChg>
        <pc:spChg chg="add mod">
          <ac:chgData name="Michael Brown" userId="6f8c0f671a65111d" providerId="LiveId" clId="{2FD460FD-7B18-4207-8101-C8E969A2FBC9}" dt="2023-01-23T19:54:16.195" v="388" actId="207"/>
          <ac:spMkLst>
            <pc:docMk/>
            <pc:sldMk cId="3056004172" sldId="717"/>
            <ac:spMk id="5" creationId="{CD514BA7-42CA-4519-6DA5-6F8AB7F10016}"/>
          </ac:spMkLst>
        </pc:spChg>
        <pc:picChg chg="del mod">
          <ac:chgData name="Michael Brown" userId="6f8c0f671a65111d" providerId="LiveId" clId="{2FD460FD-7B18-4207-8101-C8E969A2FBC9}" dt="2023-01-23T19:49:36.329" v="350" actId="478"/>
          <ac:picMkLst>
            <pc:docMk/>
            <pc:sldMk cId="3056004172" sldId="717"/>
            <ac:picMk id="2" creationId="{3B72AF89-B6D4-4A55-9608-A3908D82A774}"/>
          </ac:picMkLst>
        </pc:picChg>
      </pc:sldChg>
      <pc:sldChg chg="addSp delSp modSp mod">
        <pc:chgData name="Michael Brown" userId="6f8c0f671a65111d" providerId="LiveId" clId="{2FD460FD-7B18-4207-8101-C8E969A2FBC9}" dt="2023-01-23T19:54:05.683" v="385" actId="207"/>
        <pc:sldMkLst>
          <pc:docMk/>
          <pc:sldMk cId="2847435618" sldId="718"/>
        </pc:sldMkLst>
        <pc:spChg chg="mod">
          <ac:chgData name="Michael Brown" userId="6f8c0f671a65111d" providerId="LiveId" clId="{2FD460FD-7B18-4207-8101-C8E969A2FBC9}" dt="2023-01-23T19:54:05.683" v="385" actId="207"/>
          <ac:spMkLst>
            <pc:docMk/>
            <pc:sldMk cId="2847435618" sldId="718"/>
            <ac:spMk id="2" creationId="{65A594A7-F030-4F6E-A138-A6C0A0B6520B}"/>
          </ac:spMkLst>
        </pc:spChg>
        <pc:picChg chg="add mod">
          <ac:chgData name="Michael Brown" userId="6f8c0f671a65111d" providerId="LiveId" clId="{2FD460FD-7B18-4207-8101-C8E969A2FBC9}" dt="2023-01-23T19:40:55.957" v="279"/>
          <ac:picMkLst>
            <pc:docMk/>
            <pc:sldMk cId="2847435618" sldId="718"/>
            <ac:picMk id="3" creationId="{0223E404-1629-FBD2-3C2D-68311921A0F4}"/>
          </ac:picMkLst>
        </pc:picChg>
        <pc:picChg chg="add del mod">
          <ac:chgData name="Michael Brown" userId="6f8c0f671a65111d" providerId="LiveId" clId="{2FD460FD-7B18-4207-8101-C8E969A2FBC9}" dt="2023-01-23T19:40:54.619" v="278" actId="478"/>
          <ac:picMkLst>
            <pc:docMk/>
            <pc:sldMk cId="2847435618" sldId="718"/>
            <ac:picMk id="4" creationId="{0C9C2DCE-46DF-0B05-EB14-46B379CF6060}"/>
          </ac:picMkLst>
        </pc:picChg>
        <pc:picChg chg="add mod">
          <ac:chgData name="Michael Brown" userId="6f8c0f671a65111d" providerId="LiveId" clId="{2FD460FD-7B18-4207-8101-C8E969A2FBC9}" dt="2023-01-23T19:40:55.957" v="279"/>
          <ac:picMkLst>
            <pc:docMk/>
            <pc:sldMk cId="2847435618" sldId="718"/>
            <ac:picMk id="5" creationId="{23CE9C9E-766A-61A7-6FA6-5CE44B758673}"/>
          </ac:picMkLst>
        </pc:picChg>
      </pc:sldChg>
      <pc:sldMasterChg chg="addSp delSp modSp mod modSldLayout">
        <pc:chgData name="Michael Brown" userId="6f8c0f671a65111d" providerId="LiveId" clId="{2FD460FD-7B18-4207-8101-C8E969A2FBC9}" dt="2023-01-23T19:44:16.223" v="339"/>
        <pc:sldMasterMkLst>
          <pc:docMk/>
          <pc:sldMasterMk cId="520974780" sldId="2147483783"/>
        </pc:sldMasterMkLst>
        <pc:grpChg chg="del">
          <ac:chgData name="Michael Brown" userId="6f8c0f671a65111d" providerId="LiveId" clId="{2FD460FD-7B18-4207-8101-C8E969A2FBC9}" dt="2023-01-23T19:39:59.514" v="276" actId="478"/>
          <ac:grpSpMkLst>
            <pc:docMk/>
            <pc:sldMasterMk cId="520974780" sldId="2147483783"/>
            <ac:grpSpMk id="7" creationId="{00000000-0000-0000-0000-000000000000}"/>
          </ac:grpSpMkLst>
        </pc:grpChg>
        <pc:picChg chg="add del mod">
          <ac:chgData name="Michael Brown" userId="6f8c0f671a65111d" providerId="LiveId" clId="{2FD460FD-7B18-4207-8101-C8E969A2FBC9}" dt="2023-01-21T19:55:46.996" v="212" actId="478"/>
          <ac:picMkLst>
            <pc:docMk/>
            <pc:sldMasterMk cId="520974780" sldId="2147483783"/>
            <ac:picMk id="9" creationId="{84AB0351-E200-9C0E-CE1C-03A0B0E95DFE}"/>
          </ac:picMkLst>
        </pc:picChg>
        <pc:sldLayoutChg chg="addSp delSp modSp mod">
          <pc:chgData name="Michael Brown" userId="6f8c0f671a65111d" providerId="LiveId" clId="{2FD460FD-7B18-4207-8101-C8E969A2FBC9}" dt="2023-01-23T19:43:13.201" v="311"/>
          <pc:sldLayoutMkLst>
            <pc:docMk/>
            <pc:sldMasterMk cId="520974780" sldId="2147483783"/>
            <pc:sldLayoutMk cId="4189800256" sldId="2147483784"/>
          </pc:sldLayoutMkLst>
          <pc:grpChg chg="del">
            <ac:chgData name="Michael Brown" userId="6f8c0f671a65111d" providerId="LiveId" clId="{2FD460FD-7B18-4207-8101-C8E969A2FBC9}" dt="2023-01-23T19:40:04.388" v="277" actId="478"/>
            <ac:grpSpMkLst>
              <pc:docMk/>
              <pc:sldMasterMk cId="520974780" sldId="2147483783"/>
              <pc:sldLayoutMk cId="4189800256" sldId="2147483784"/>
              <ac:grpSpMk id="7" creationId="{00000000-0000-0000-0000-000000000000}"/>
            </ac:grpSpMkLst>
          </pc:grpChg>
          <pc:picChg chg="add mod">
            <ac:chgData name="Michael Brown" userId="6f8c0f671a65111d" providerId="LiveId" clId="{2FD460FD-7B18-4207-8101-C8E969A2FBC9}" dt="2023-01-23T19:43:13.201" v="311"/>
            <ac:picMkLst>
              <pc:docMk/>
              <pc:sldMasterMk cId="520974780" sldId="2147483783"/>
              <pc:sldLayoutMk cId="4189800256" sldId="2147483784"/>
              <ac:picMk id="8" creationId="{97A1ADDE-7068-1705-6C15-F91C27118EA4}"/>
            </ac:picMkLst>
          </pc:picChg>
          <pc:picChg chg="add del mod">
            <ac:chgData name="Michael Brown" userId="6f8c0f671a65111d" providerId="LiveId" clId="{2FD460FD-7B18-4207-8101-C8E969A2FBC9}" dt="2023-01-21T19:49:24.615" v="166" actId="478"/>
            <ac:picMkLst>
              <pc:docMk/>
              <pc:sldMasterMk cId="520974780" sldId="2147483783"/>
              <pc:sldLayoutMk cId="4189800256" sldId="2147483784"/>
              <ac:picMk id="9" creationId="{73CB06E5-1A11-9814-7FB5-C624F5EBF4DE}"/>
            </ac:picMkLst>
          </pc:picChg>
          <pc:picChg chg="add mod">
            <ac:chgData name="Michael Brown" userId="6f8c0f671a65111d" providerId="LiveId" clId="{2FD460FD-7B18-4207-8101-C8E969A2FBC9}" dt="2023-01-23T19:43:13.201" v="311"/>
            <ac:picMkLst>
              <pc:docMk/>
              <pc:sldMasterMk cId="520974780" sldId="2147483783"/>
              <pc:sldLayoutMk cId="4189800256" sldId="2147483784"/>
              <ac:picMk id="9" creationId="{D4EEB3F9-9B94-0A68-8CC5-06F9CD5F5F0B}"/>
            </ac:picMkLst>
          </pc:picChg>
          <pc:picChg chg="add del mod">
            <ac:chgData name="Michael Brown" userId="6f8c0f671a65111d" providerId="LiveId" clId="{2FD460FD-7B18-4207-8101-C8E969A2FBC9}" dt="2023-01-23T19:43:12.274" v="310" actId="478"/>
            <ac:picMkLst>
              <pc:docMk/>
              <pc:sldMasterMk cId="520974780" sldId="2147483783"/>
              <pc:sldLayoutMk cId="4189800256" sldId="2147483784"/>
              <ac:picMk id="10" creationId="{36F005CA-CA3F-34D2-1D3A-C9E48931362B}"/>
            </ac:picMkLst>
          </pc:picChg>
        </pc:sldLayoutChg>
        <pc:sldLayoutChg chg="addSp delSp modSp mod">
          <pc:chgData name="Michael Brown" userId="6f8c0f671a65111d" providerId="LiveId" clId="{2FD460FD-7B18-4207-8101-C8E969A2FBC9}" dt="2023-01-23T19:43:17.360" v="313"/>
          <pc:sldLayoutMkLst>
            <pc:docMk/>
            <pc:sldMasterMk cId="520974780" sldId="2147483783"/>
            <pc:sldLayoutMk cId="3448305013" sldId="2147483785"/>
          </pc:sldLayoutMkLst>
          <pc:picChg chg="add mod">
            <ac:chgData name="Michael Brown" userId="6f8c0f671a65111d" providerId="LiveId" clId="{2FD460FD-7B18-4207-8101-C8E969A2FBC9}" dt="2023-01-23T19:43:17.360" v="313"/>
            <ac:picMkLst>
              <pc:docMk/>
              <pc:sldMasterMk cId="520974780" sldId="2147483783"/>
              <pc:sldLayoutMk cId="3448305013" sldId="2147483785"/>
              <ac:picMk id="7" creationId="{0AD3C6D0-AF4C-D6EA-DC52-6AFF1DCC33E0}"/>
            </ac:picMkLst>
          </pc:picChg>
          <pc:picChg chg="add mod">
            <ac:chgData name="Michael Brown" userId="6f8c0f671a65111d" providerId="LiveId" clId="{2FD460FD-7B18-4207-8101-C8E969A2FBC9}" dt="2023-01-23T19:43:17.360" v="313"/>
            <ac:picMkLst>
              <pc:docMk/>
              <pc:sldMasterMk cId="520974780" sldId="2147483783"/>
              <pc:sldLayoutMk cId="3448305013" sldId="2147483785"/>
              <ac:picMk id="8" creationId="{48FD9082-FFC5-34ED-F24D-07EA9DEADD6C}"/>
            </ac:picMkLst>
          </pc:picChg>
          <pc:picChg chg="add del mod">
            <ac:chgData name="Michael Brown" userId="6f8c0f671a65111d" providerId="LiveId" clId="{2FD460FD-7B18-4207-8101-C8E969A2FBC9}" dt="2023-01-21T19:49:43.390" v="169" actId="478"/>
            <ac:picMkLst>
              <pc:docMk/>
              <pc:sldMasterMk cId="520974780" sldId="2147483783"/>
              <pc:sldLayoutMk cId="3448305013" sldId="2147483785"/>
              <ac:picMk id="8" creationId="{C4E311D2-81A7-6960-FDCE-01A37B5D01E4}"/>
            </ac:picMkLst>
          </pc:picChg>
          <pc:picChg chg="add del mod">
            <ac:chgData name="Michael Brown" userId="6f8c0f671a65111d" providerId="LiveId" clId="{2FD460FD-7B18-4207-8101-C8E969A2FBC9}" dt="2023-01-23T19:43:16.417" v="312" actId="478"/>
            <ac:picMkLst>
              <pc:docMk/>
              <pc:sldMasterMk cId="520974780" sldId="2147483783"/>
              <pc:sldLayoutMk cId="3448305013" sldId="2147483785"/>
              <ac:picMk id="9" creationId="{17537B6C-9381-E312-0F3C-7FC18A3DF3D3}"/>
            </ac:picMkLst>
          </pc:picChg>
        </pc:sldLayoutChg>
        <pc:sldLayoutChg chg="addSp delSp modSp mod">
          <pc:chgData name="Michael Brown" userId="6f8c0f671a65111d" providerId="LiveId" clId="{2FD460FD-7B18-4207-8101-C8E969A2FBC9}" dt="2023-01-23T19:43:21.232" v="315"/>
          <pc:sldLayoutMkLst>
            <pc:docMk/>
            <pc:sldMasterMk cId="520974780" sldId="2147483783"/>
            <pc:sldLayoutMk cId="2149506880" sldId="2147483786"/>
          </pc:sldLayoutMkLst>
          <pc:picChg chg="add mod">
            <ac:chgData name="Michael Brown" userId="6f8c0f671a65111d" providerId="LiveId" clId="{2FD460FD-7B18-4207-8101-C8E969A2FBC9}" dt="2023-01-23T19:43:21.232" v="315"/>
            <ac:picMkLst>
              <pc:docMk/>
              <pc:sldMasterMk cId="520974780" sldId="2147483783"/>
              <pc:sldLayoutMk cId="2149506880" sldId="2147483786"/>
              <ac:picMk id="7" creationId="{6ED370A0-0854-39BE-DA98-A4BC1291EE71}"/>
            </ac:picMkLst>
          </pc:picChg>
          <pc:picChg chg="add mod">
            <ac:chgData name="Michael Brown" userId="6f8c0f671a65111d" providerId="LiveId" clId="{2FD460FD-7B18-4207-8101-C8E969A2FBC9}" dt="2023-01-23T19:43:21.232" v="315"/>
            <ac:picMkLst>
              <pc:docMk/>
              <pc:sldMasterMk cId="520974780" sldId="2147483783"/>
              <pc:sldLayoutMk cId="2149506880" sldId="2147483786"/>
              <ac:picMk id="8" creationId="{07640CE2-88E1-2537-1960-338F3BE21DA7}"/>
            </ac:picMkLst>
          </pc:picChg>
          <pc:picChg chg="add del mod">
            <ac:chgData name="Michael Brown" userId="6f8c0f671a65111d" providerId="LiveId" clId="{2FD460FD-7B18-4207-8101-C8E969A2FBC9}" dt="2023-01-21T19:49:55.263" v="172" actId="478"/>
            <ac:picMkLst>
              <pc:docMk/>
              <pc:sldMasterMk cId="520974780" sldId="2147483783"/>
              <pc:sldLayoutMk cId="2149506880" sldId="2147483786"/>
              <ac:picMk id="8" creationId="{60679103-C843-4B17-39FD-093BED7818F0}"/>
            </ac:picMkLst>
          </pc:picChg>
          <pc:picChg chg="add del mod">
            <ac:chgData name="Michael Brown" userId="6f8c0f671a65111d" providerId="LiveId" clId="{2FD460FD-7B18-4207-8101-C8E969A2FBC9}" dt="2023-01-23T19:43:20.321" v="314" actId="478"/>
            <ac:picMkLst>
              <pc:docMk/>
              <pc:sldMasterMk cId="520974780" sldId="2147483783"/>
              <pc:sldLayoutMk cId="2149506880" sldId="2147483786"/>
              <ac:picMk id="9" creationId="{62CA3605-1872-D786-FF2A-782E5CB0AC40}"/>
            </ac:picMkLst>
          </pc:picChg>
        </pc:sldLayoutChg>
        <pc:sldLayoutChg chg="addSp delSp modSp mod">
          <pc:chgData name="Michael Brown" userId="6f8c0f671a65111d" providerId="LiveId" clId="{2FD460FD-7B18-4207-8101-C8E969A2FBC9}" dt="2023-01-23T19:43:25.042" v="317"/>
          <pc:sldLayoutMkLst>
            <pc:docMk/>
            <pc:sldMasterMk cId="520974780" sldId="2147483783"/>
            <pc:sldLayoutMk cId="2846030214" sldId="2147483787"/>
          </pc:sldLayoutMkLst>
          <pc:picChg chg="add mod">
            <ac:chgData name="Michael Brown" userId="6f8c0f671a65111d" providerId="LiveId" clId="{2FD460FD-7B18-4207-8101-C8E969A2FBC9}" dt="2023-01-23T19:43:25.042" v="317"/>
            <ac:picMkLst>
              <pc:docMk/>
              <pc:sldMasterMk cId="520974780" sldId="2147483783"/>
              <pc:sldLayoutMk cId="2846030214" sldId="2147483787"/>
              <ac:picMk id="8" creationId="{F8BF0BC5-A77A-D293-EEE2-2466B2E41875}"/>
            </ac:picMkLst>
          </pc:picChg>
          <pc:picChg chg="add del mod">
            <ac:chgData name="Michael Brown" userId="6f8c0f671a65111d" providerId="LiveId" clId="{2FD460FD-7B18-4207-8101-C8E969A2FBC9}" dt="2023-01-21T19:50:03.712" v="175" actId="478"/>
            <ac:picMkLst>
              <pc:docMk/>
              <pc:sldMasterMk cId="520974780" sldId="2147483783"/>
              <pc:sldLayoutMk cId="2846030214" sldId="2147483787"/>
              <ac:picMk id="9" creationId="{0B7B2EE2-6C44-B8CF-3A00-4ADD944DAE6E}"/>
            </ac:picMkLst>
          </pc:picChg>
          <pc:picChg chg="add mod">
            <ac:chgData name="Michael Brown" userId="6f8c0f671a65111d" providerId="LiveId" clId="{2FD460FD-7B18-4207-8101-C8E969A2FBC9}" dt="2023-01-23T19:43:25.042" v="317"/>
            <ac:picMkLst>
              <pc:docMk/>
              <pc:sldMasterMk cId="520974780" sldId="2147483783"/>
              <pc:sldLayoutMk cId="2846030214" sldId="2147483787"/>
              <ac:picMk id="9" creationId="{5D0DF52E-DF17-452B-058D-0451B2F3040F}"/>
            </ac:picMkLst>
          </pc:picChg>
          <pc:picChg chg="add del mod">
            <ac:chgData name="Michael Brown" userId="6f8c0f671a65111d" providerId="LiveId" clId="{2FD460FD-7B18-4207-8101-C8E969A2FBC9}" dt="2023-01-23T19:43:24.084" v="316" actId="478"/>
            <ac:picMkLst>
              <pc:docMk/>
              <pc:sldMasterMk cId="520974780" sldId="2147483783"/>
              <pc:sldLayoutMk cId="2846030214" sldId="2147483787"/>
              <ac:picMk id="10" creationId="{3289AAB1-DA49-F9D1-C2F7-559231324B04}"/>
            </ac:picMkLst>
          </pc:picChg>
        </pc:sldLayoutChg>
        <pc:sldLayoutChg chg="addSp delSp modSp mod">
          <pc:chgData name="Michael Brown" userId="6f8c0f671a65111d" providerId="LiveId" clId="{2FD460FD-7B18-4207-8101-C8E969A2FBC9}" dt="2023-01-23T19:43:28.864" v="319"/>
          <pc:sldLayoutMkLst>
            <pc:docMk/>
            <pc:sldMasterMk cId="520974780" sldId="2147483783"/>
            <pc:sldLayoutMk cId="2562531695" sldId="2147483788"/>
          </pc:sldLayoutMkLst>
          <pc:picChg chg="add mod">
            <ac:chgData name="Michael Brown" userId="6f8c0f671a65111d" providerId="LiveId" clId="{2FD460FD-7B18-4207-8101-C8E969A2FBC9}" dt="2023-01-23T19:43:28.864" v="319"/>
            <ac:picMkLst>
              <pc:docMk/>
              <pc:sldMasterMk cId="520974780" sldId="2147483783"/>
              <pc:sldLayoutMk cId="2562531695" sldId="2147483788"/>
              <ac:picMk id="10" creationId="{6D4A01E1-B420-8E9E-7358-92447883B054}"/>
            </ac:picMkLst>
          </pc:picChg>
          <pc:picChg chg="add mod">
            <ac:chgData name="Michael Brown" userId="6f8c0f671a65111d" providerId="LiveId" clId="{2FD460FD-7B18-4207-8101-C8E969A2FBC9}" dt="2023-01-23T19:43:28.864" v="319"/>
            <ac:picMkLst>
              <pc:docMk/>
              <pc:sldMasterMk cId="520974780" sldId="2147483783"/>
              <pc:sldLayoutMk cId="2562531695" sldId="2147483788"/>
              <ac:picMk id="11" creationId="{5BBD62F6-1D5D-FC9A-9C40-1419FDE219E0}"/>
            </ac:picMkLst>
          </pc:picChg>
          <pc:picChg chg="add del mod">
            <ac:chgData name="Michael Brown" userId="6f8c0f671a65111d" providerId="LiveId" clId="{2FD460FD-7B18-4207-8101-C8E969A2FBC9}" dt="2023-01-21T19:50:17.112" v="178" actId="478"/>
            <ac:picMkLst>
              <pc:docMk/>
              <pc:sldMasterMk cId="520974780" sldId="2147483783"/>
              <pc:sldLayoutMk cId="2562531695" sldId="2147483788"/>
              <ac:picMk id="11" creationId="{F1DD90CA-C25B-ED37-2EFA-57148ACE855B}"/>
            </ac:picMkLst>
          </pc:picChg>
          <pc:picChg chg="add del mod">
            <ac:chgData name="Michael Brown" userId="6f8c0f671a65111d" providerId="LiveId" clId="{2FD460FD-7B18-4207-8101-C8E969A2FBC9}" dt="2023-01-23T19:43:27.890" v="318" actId="478"/>
            <ac:picMkLst>
              <pc:docMk/>
              <pc:sldMasterMk cId="520974780" sldId="2147483783"/>
              <pc:sldLayoutMk cId="2562531695" sldId="2147483788"/>
              <ac:picMk id="12" creationId="{1393BCF5-0FF3-A9C6-7E4B-58F93767E604}"/>
            </ac:picMkLst>
          </pc:picChg>
        </pc:sldLayoutChg>
        <pc:sldLayoutChg chg="addSp delSp modSp mod">
          <pc:chgData name="Michael Brown" userId="6f8c0f671a65111d" providerId="LiveId" clId="{2FD460FD-7B18-4207-8101-C8E969A2FBC9}" dt="2023-01-23T19:43:33.538" v="321"/>
          <pc:sldLayoutMkLst>
            <pc:docMk/>
            <pc:sldMasterMk cId="520974780" sldId="2147483783"/>
            <pc:sldLayoutMk cId="2300145903" sldId="2147483789"/>
          </pc:sldLayoutMkLst>
          <pc:picChg chg="add mod">
            <ac:chgData name="Michael Brown" userId="6f8c0f671a65111d" providerId="LiveId" clId="{2FD460FD-7B18-4207-8101-C8E969A2FBC9}" dt="2023-01-23T19:43:33.538" v="321"/>
            <ac:picMkLst>
              <pc:docMk/>
              <pc:sldMasterMk cId="520974780" sldId="2147483783"/>
              <pc:sldLayoutMk cId="2300145903" sldId="2147483789"/>
              <ac:picMk id="6" creationId="{543723E7-B043-8050-D47D-BD2A8D66ABF4}"/>
            </ac:picMkLst>
          </pc:picChg>
          <pc:picChg chg="add del mod">
            <ac:chgData name="Michael Brown" userId="6f8c0f671a65111d" providerId="LiveId" clId="{2FD460FD-7B18-4207-8101-C8E969A2FBC9}" dt="2023-01-21T19:50:26.537" v="181" actId="478"/>
            <ac:picMkLst>
              <pc:docMk/>
              <pc:sldMasterMk cId="520974780" sldId="2147483783"/>
              <pc:sldLayoutMk cId="2300145903" sldId="2147483789"/>
              <ac:picMk id="7" creationId="{8B09A5CF-146A-6DB0-36F1-6733B6B1103D}"/>
            </ac:picMkLst>
          </pc:picChg>
          <pc:picChg chg="add mod">
            <ac:chgData name="Michael Brown" userId="6f8c0f671a65111d" providerId="LiveId" clId="{2FD460FD-7B18-4207-8101-C8E969A2FBC9}" dt="2023-01-23T19:43:33.538" v="321"/>
            <ac:picMkLst>
              <pc:docMk/>
              <pc:sldMasterMk cId="520974780" sldId="2147483783"/>
              <pc:sldLayoutMk cId="2300145903" sldId="2147483789"/>
              <ac:picMk id="7" creationId="{9A97E5EE-311B-90E3-183A-35F6F72FC6DF}"/>
            </ac:picMkLst>
          </pc:picChg>
          <pc:picChg chg="add del mod">
            <ac:chgData name="Michael Brown" userId="6f8c0f671a65111d" providerId="LiveId" clId="{2FD460FD-7B18-4207-8101-C8E969A2FBC9}" dt="2023-01-23T19:43:31.887" v="320" actId="478"/>
            <ac:picMkLst>
              <pc:docMk/>
              <pc:sldMasterMk cId="520974780" sldId="2147483783"/>
              <pc:sldLayoutMk cId="2300145903" sldId="2147483789"/>
              <ac:picMk id="8" creationId="{6376454C-D033-B3BF-093C-508487C8DAE5}"/>
            </ac:picMkLst>
          </pc:picChg>
        </pc:sldLayoutChg>
        <pc:sldLayoutChg chg="addSp delSp modSp mod">
          <pc:chgData name="Michael Brown" userId="6f8c0f671a65111d" providerId="LiveId" clId="{2FD460FD-7B18-4207-8101-C8E969A2FBC9}" dt="2023-01-23T19:43:37.220" v="322"/>
          <pc:sldLayoutMkLst>
            <pc:docMk/>
            <pc:sldMasterMk cId="520974780" sldId="2147483783"/>
            <pc:sldLayoutMk cId="1328079779" sldId="2147483790"/>
          </pc:sldLayoutMkLst>
          <pc:picChg chg="add mod">
            <ac:chgData name="Michael Brown" userId="6f8c0f671a65111d" providerId="LiveId" clId="{2FD460FD-7B18-4207-8101-C8E969A2FBC9}" dt="2023-01-23T19:43:37.220" v="322"/>
            <ac:picMkLst>
              <pc:docMk/>
              <pc:sldMasterMk cId="520974780" sldId="2147483783"/>
              <pc:sldLayoutMk cId="1328079779" sldId="2147483790"/>
              <ac:picMk id="5" creationId="{BEDD6B5D-F47E-E04E-DBCD-E4CE340F47CD}"/>
            </ac:picMkLst>
          </pc:picChg>
          <pc:picChg chg="add del mod">
            <ac:chgData name="Michael Brown" userId="6f8c0f671a65111d" providerId="LiveId" clId="{2FD460FD-7B18-4207-8101-C8E969A2FBC9}" dt="2023-01-21T19:50:36.992" v="184" actId="478"/>
            <ac:picMkLst>
              <pc:docMk/>
              <pc:sldMasterMk cId="520974780" sldId="2147483783"/>
              <pc:sldLayoutMk cId="1328079779" sldId="2147483790"/>
              <ac:picMk id="6" creationId="{3DD6D4BB-7254-9747-A7C1-09EED52EB720}"/>
            </ac:picMkLst>
          </pc:picChg>
          <pc:picChg chg="add mod">
            <ac:chgData name="Michael Brown" userId="6f8c0f671a65111d" providerId="LiveId" clId="{2FD460FD-7B18-4207-8101-C8E969A2FBC9}" dt="2023-01-23T19:43:37.220" v="322"/>
            <ac:picMkLst>
              <pc:docMk/>
              <pc:sldMasterMk cId="520974780" sldId="2147483783"/>
              <pc:sldLayoutMk cId="1328079779" sldId="2147483790"/>
              <ac:picMk id="6" creationId="{62334757-C696-1740-2505-EBC7B3FD30D9}"/>
            </ac:picMkLst>
          </pc:picChg>
          <pc:picChg chg="add del mod">
            <ac:chgData name="Michael Brown" userId="6f8c0f671a65111d" providerId="LiveId" clId="{2FD460FD-7B18-4207-8101-C8E969A2FBC9}" dt="2023-01-21T19:55:03.050" v="211" actId="478"/>
            <ac:picMkLst>
              <pc:docMk/>
              <pc:sldMasterMk cId="520974780" sldId="2147483783"/>
              <pc:sldLayoutMk cId="1328079779" sldId="2147483790"/>
              <ac:picMk id="7" creationId="{A582E453-DE10-3032-A772-9C7556921CF7}"/>
            </ac:picMkLst>
          </pc:picChg>
        </pc:sldLayoutChg>
        <pc:sldLayoutChg chg="addSp delSp modSp mod">
          <pc:chgData name="Michael Brown" userId="6f8c0f671a65111d" providerId="LiveId" clId="{2FD460FD-7B18-4207-8101-C8E969A2FBC9}" dt="2023-01-23T19:43:41.133" v="324"/>
          <pc:sldLayoutMkLst>
            <pc:docMk/>
            <pc:sldMasterMk cId="520974780" sldId="2147483783"/>
            <pc:sldLayoutMk cId="1818045359" sldId="2147483791"/>
          </pc:sldLayoutMkLst>
          <pc:picChg chg="add mod">
            <ac:chgData name="Michael Brown" userId="6f8c0f671a65111d" providerId="LiveId" clId="{2FD460FD-7B18-4207-8101-C8E969A2FBC9}" dt="2023-01-23T19:43:41.133" v="324"/>
            <ac:picMkLst>
              <pc:docMk/>
              <pc:sldMasterMk cId="520974780" sldId="2147483783"/>
              <pc:sldLayoutMk cId="1818045359" sldId="2147483791"/>
              <ac:picMk id="8" creationId="{08DB31C9-0F56-3EB5-3EAA-B68E6C1EBAF9}"/>
            </ac:picMkLst>
          </pc:picChg>
          <pc:picChg chg="add mod">
            <ac:chgData name="Michael Brown" userId="6f8c0f671a65111d" providerId="LiveId" clId="{2FD460FD-7B18-4207-8101-C8E969A2FBC9}" dt="2023-01-23T19:43:41.133" v="324"/>
            <ac:picMkLst>
              <pc:docMk/>
              <pc:sldMasterMk cId="520974780" sldId="2147483783"/>
              <pc:sldLayoutMk cId="1818045359" sldId="2147483791"/>
              <ac:picMk id="9" creationId="{7A0C210A-6ED5-8621-1952-8921FC80A814}"/>
            </ac:picMkLst>
          </pc:picChg>
          <pc:picChg chg="add del mod">
            <ac:chgData name="Michael Brown" userId="6f8c0f671a65111d" providerId="LiveId" clId="{2FD460FD-7B18-4207-8101-C8E969A2FBC9}" dt="2023-01-21T19:50:45.825" v="187" actId="478"/>
            <ac:picMkLst>
              <pc:docMk/>
              <pc:sldMasterMk cId="520974780" sldId="2147483783"/>
              <pc:sldLayoutMk cId="1818045359" sldId="2147483791"/>
              <ac:picMk id="9" creationId="{E62701B8-0326-AE7E-858C-BBB118E1991A}"/>
            </ac:picMkLst>
          </pc:picChg>
          <pc:picChg chg="add del mod">
            <ac:chgData name="Michael Brown" userId="6f8c0f671a65111d" providerId="LiveId" clId="{2FD460FD-7B18-4207-8101-C8E969A2FBC9}" dt="2023-01-23T19:43:40.091" v="323" actId="478"/>
            <ac:picMkLst>
              <pc:docMk/>
              <pc:sldMasterMk cId="520974780" sldId="2147483783"/>
              <pc:sldLayoutMk cId="1818045359" sldId="2147483791"/>
              <ac:picMk id="10" creationId="{CCF784CC-7BC5-DA46-78AF-B098C94721CB}"/>
            </ac:picMkLst>
          </pc:picChg>
        </pc:sldLayoutChg>
        <pc:sldLayoutChg chg="addSp delSp modSp mod">
          <pc:chgData name="Michael Brown" userId="6f8c0f671a65111d" providerId="LiveId" clId="{2FD460FD-7B18-4207-8101-C8E969A2FBC9}" dt="2023-01-23T19:43:44.868" v="326"/>
          <pc:sldLayoutMkLst>
            <pc:docMk/>
            <pc:sldMasterMk cId="520974780" sldId="2147483783"/>
            <pc:sldLayoutMk cId="3755468235" sldId="2147483792"/>
          </pc:sldLayoutMkLst>
          <pc:picChg chg="add mod">
            <ac:chgData name="Michael Brown" userId="6f8c0f671a65111d" providerId="LiveId" clId="{2FD460FD-7B18-4207-8101-C8E969A2FBC9}" dt="2023-01-23T19:43:44.868" v="326"/>
            <ac:picMkLst>
              <pc:docMk/>
              <pc:sldMasterMk cId="520974780" sldId="2147483783"/>
              <pc:sldLayoutMk cId="3755468235" sldId="2147483792"/>
              <ac:picMk id="8" creationId="{38B6FC98-8E66-3F2C-DA00-B3D6BF7CF325}"/>
            </ac:picMkLst>
          </pc:picChg>
          <pc:picChg chg="add mod">
            <ac:chgData name="Michael Brown" userId="6f8c0f671a65111d" providerId="LiveId" clId="{2FD460FD-7B18-4207-8101-C8E969A2FBC9}" dt="2023-01-23T19:43:44.868" v="326"/>
            <ac:picMkLst>
              <pc:docMk/>
              <pc:sldMasterMk cId="520974780" sldId="2147483783"/>
              <pc:sldLayoutMk cId="3755468235" sldId="2147483792"/>
              <ac:picMk id="9" creationId="{03DE6BE6-E0C9-D24B-5B72-58BD2A1C8190}"/>
            </ac:picMkLst>
          </pc:picChg>
          <pc:picChg chg="add del mod">
            <ac:chgData name="Michael Brown" userId="6f8c0f671a65111d" providerId="LiveId" clId="{2FD460FD-7B18-4207-8101-C8E969A2FBC9}" dt="2023-01-21T19:51:00.712" v="190" actId="478"/>
            <ac:picMkLst>
              <pc:docMk/>
              <pc:sldMasterMk cId="520974780" sldId="2147483783"/>
              <pc:sldLayoutMk cId="3755468235" sldId="2147483792"/>
              <ac:picMk id="9" creationId="{8B02E9DF-FBDC-7D03-2154-0AEA14889228}"/>
            </ac:picMkLst>
          </pc:picChg>
          <pc:picChg chg="add del mod">
            <ac:chgData name="Michael Brown" userId="6f8c0f671a65111d" providerId="LiveId" clId="{2FD460FD-7B18-4207-8101-C8E969A2FBC9}" dt="2023-01-23T19:43:43.955" v="325" actId="478"/>
            <ac:picMkLst>
              <pc:docMk/>
              <pc:sldMasterMk cId="520974780" sldId="2147483783"/>
              <pc:sldLayoutMk cId="3755468235" sldId="2147483792"/>
              <ac:picMk id="10" creationId="{7BC923D4-8DD1-605D-1023-C1CCB7172D07}"/>
            </ac:picMkLst>
          </pc:picChg>
        </pc:sldLayoutChg>
        <pc:sldLayoutChg chg="addSp delSp modSp mod">
          <pc:chgData name="Michael Brown" userId="6f8c0f671a65111d" providerId="LiveId" clId="{2FD460FD-7B18-4207-8101-C8E969A2FBC9}" dt="2023-01-23T19:43:48.407" v="328"/>
          <pc:sldLayoutMkLst>
            <pc:docMk/>
            <pc:sldMasterMk cId="520974780" sldId="2147483783"/>
            <pc:sldLayoutMk cId="1095623152" sldId="2147483793"/>
          </pc:sldLayoutMkLst>
          <pc:picChg chg="add mod">
            <ac:chgData name="Michael Brown" userId="6f8c0f671a65111d" providerId="LiveId" clId="{2FD460FD-7B18-4207-8101-C8E969A2FBC9}" dt="2023-01-23T19:43:48.407" v="328"/>
            <ac:picMkLst>
              <pc:docMk/>
              <pc:sldMasterMk cId="520974780" sldId="2147483783"/>
              <pc:sldLayoutMk cId="1095623152" sldId="2147483793"/>
              <ac:picMk id="7" creationId="{AFBF2D3E-3227-256F-E58F-445F45D5AE88}"/>
            </ac:picMkLst>
          </pc:picChg>
          <pc:picChg chg="add del mod">
            <ac:chgData name="Michael Brown" userId="6f8c0f671a65111d" providerId="LiveId" clId="{2FD460FD-7B18-4207-8101-C8E969A2FBC9}" dt="2023-01-21T19:51:10.451" v="194" actId="478"/>
            <ac:picMkLst>
              <pc:docMk/>
              <pc:sldMasterMk cId="520974780" sldId="2147483783"/>
              <pc:sldLayoutMk cId="1095623152" sldId="2147483793"/>
              <ac:picMk id="8" creationId="{8B283CAA-20E6-D857-A414-5779843E645C}"/>
            </ac:picMkLst>
          </pc:picChg>
          <pc:picChg chg="add mod">
            <ac:chgData name="Michael Brown" userId="6f8c0f671a65111d" providerId="LiveId" clId="{2FD460FD-7B18-4207-8101-C8E969A2FBC9}" dt="2023-01-23T19:43:48.407" v="328"/>
            <ac:picMkLst>
              <pc:docMk/>
              <pc:sldMasterMk cId="520974780" sldId="2147483783"/>
              <pc:sldLayoutMk cId="1095623152" sldId="2147483793"/>
              <ac:picMk id="8" creationId="{F08BF5FC-8096-3FA3-2ACC-9EC8CCF4C859}"/>
            </ac:picMkLst>
          </pc:picChg>
          <pc:picChg chg="add del mod">
            <ac:chgData name="Michael Brown" userId="6f8c0f671a65111d" providerId="LiveId" clId="{2FD460FD-7B18-4207-8101-C8E969A2FBC9}" dt="2023-01-23T19:43:47.543" v="327" actId="478"/>
            <ac:picMkLst>
              <pc:docMk/>
              <pc:sldMasterMk cId="520974780" sldId="2147483783"/>
              <pc:sldLayoutMk cId="1095623152" sldId="2147483793"/>
              <ac:picMk id="9" creationId="{59AF0B3F-E8F5-36C0-C728-1F9004074ED8}"/>
            </ac:picMkLst>
          </pc:picChg>
        </pc:sldLayoutChg>
        <pc:sldLayoutChg chg="addSp delSp modSp mod">
          <pc:chgData name="Michael Brown" userId="6f8c0f671a65111d" providerId="LiveId" clId="{2FD460FD-7B18-4207-8101-C8E969A2FBC9}" dt="2023-01-23T19:43:52.032" v="330"/>
          <pc:sldLayoutMkLst>
            <pc:docMk/>
            <pc:sldMasterMk cId="520974780" sldId="2147483783"/>
            <pc:sldLayoutMk cId="3460373871" sldId="2147483794"/>
          </pc:sldLayoutMkLst>
          <pc:picChg chg="add mod">
            <ac:chgData name="Michael Brown" userId="6f8c0f671a65111d" providerId="LiveId" clId="{2FD460FD-7B18-4207-8101-C8E969A2FBC9}" dt="2023-01-23T19:43:52.032" v="330"/>
            <ac:picMkLst>
              <pc:docMk/>
              <pc:sldMasterMk cId="520974780" sldId="2147483783"/>
              <pc:sldLayoutMk cId="3460373871" sldId="2147483794"/>
              <ac:picMk id="7" creationId="{B9838F9B-F165-C0C6-FDF8-B8E5EADE839A}"/>
            </ac:picMkLst>
          </pc:picChg>
          <pc:picChg chg="add mod">
            <ac:chgData name="Michael Brown" userId="6f8c0f671a65111d" providerId="LiveId" clId="{2FD460FD-7B18-4207-8101-C8E969A2FBC9}" dt="2023-01-23T19:43:52.032" v="330"/>
            <ac:picMkLst>
              <pc:docMk/>
              <pc:sldMasterMk cId="520974780" sldId="2147483783"/>
              <pc:sldLayoutMk cId="3460373871" sldId="2147483794"/>
              <ac:picMk id="8" creationId="{3916D9BE-B2D9-9CFA-532A-ACE20A01D1AA}"/>
            </ac:picMkLst>
          </pc:picChg>
          <pc:picChg chg="add del mod">
            <ac:chgData name="Michael Brown" userId="6f8c0f671a65111d" providerId="LiveId" clId="{2FD460FD-7B18-4207-8101-C8E969A2FBC9}" dt="2023-01-21T19:51:17.265" v="196" actId="478"/>
            <ac:picMkLst>
              <pc:docMk/>
              <pc:sldMasterMk cId="520974780" sldId="2147483783"/>
              <pc:sldLayoutMk cId="3460373871" sldId="2147483794"/>
              <ac:picMk id="8" creationId="{815693F5-B048-E712-8F3C-ACA698691A62}"/>
            </ac:picMkLst>
          </pc:picChg>
          <pc:picChg chg="add del mod">
            <ac:chgData name="Michael Brown" userId="6f8c0f671a65111d" providerId="LiveId" clId="{2FD460FD-7B18-4207-8101-C8E969A2FBC9}" dt="2023-01-23T19:43:51.152" v="329" actId="478"/>
            <ac:picMkLst>
              <pc:docMk/>
              <pc:sldMasterMk cId="520974780" sldId="2147483783"/>
              <pc:sldLayoutMk cId="3460373871" sldId="2147483794"/>
              <ac:picMk id="9" creationId="{86D643DF-DBD5-77DC-0D2B-6C5C0854C7B8}"/>
            </ac:picMkLst>
          </pc:picChg>
        </pc:sldLayoutChg>
        <pc:sldLayoutChg chg="addSp delSp modSp mod">
          <pc:chgData name="Michael Brown" userId="6f8c0f671a65111d" providerId="LiveId" clId="{2FD460FD-7B18-4207-8101-C8E969A2FBC9}" dt="2023-01-23T19:43:55.770" v="332"/>
          <pc:sldLayoutMkLst>
            <pc:docMk/>
            <pc:sldMasterMk cId="520974780" sldId="2147483783"/>
            <pc:sldLayoutMk cId="871514912" sldId="2147483795"/>
          </pc:sldLayoutMkLst>
          <pc:picChg chg="add mod">
            <ac:chgData name="Michael Brown" userId="6f8c0f671a65111d" providerId="LiveId" clId="{2FD460FD-7B18-4207-8101-C8E969A2FBC9}" dt="2023-01-23T19:43:55.770" v="332"/>
            <ac:picMkLst>
              <pc:docMk/>
              <pc:sldMasterMk cId="520974780" sldId="2147483783"/>
              <pc:sldLayoutMk cId="871514912" sldId="2147483795"/>
              <ac:picMk id="7" creationId="{F8D50E70-663C-C668-31E5-7EA85EA4989D}"/>
            </ac:picMkLst>
          </pc:picChg>
          <pc:picChg chg="add del mod">
            <ac:chgData name="Michael Brown" userId="6f8c0f671a65111d" providerId="LiveId" clId="{2FD460FD-7B18-4207-8101-C8E969A2FBC9}" dt="2023-01-21T19:51:26.312" v="199" actId="478"/>
            <ac:picMkLst>
              <pc:docMk/>
              <pc:sldMasterMk cId="520974780" sldId="2147483783"/>
              <pc:sldLayoutMk cId="871514912" sldId="2147483795"/>
              <ac:picMk id="8" creationId="{6B573DB2-066B-1DF8-A184-40E097E18CB4}"/>
            </ac:picMkLst>
          </pc:picChg>
          <pc:picChg chg="add mod">
            <ac:chgData name="Michael Brown" userId="6f8c0f671a65111d" providerId="LiveId" clId="{2FD460FD-7B18-4207-8101-C8E969A2FBC9}" dt="2023-01-23T19:43:55.770" v="332"/>
            <ac:picMkLst>
              <pc:docMk/>
              <pc:sldMasterMk cId="520974780" sldId="2147483783"/>
              <pc:sldLayoutMk cId="871514912" sldId="2147483795"/>
              <ac:picMk id="8" creationId="{C242A96F-697F-380C-8F4D-C08242FCFB9D}"/>
            </ac:picMkLst>
          </pc:picChg>
          <pc:picChg chg="add del mod">
            <ac:chgData name="Michael Brown" userId="6f8c0f671a65111d" providerId="LiveId" clId="{2FD460FD-7B18-4207-8101-C8E969A2FBC9}" dt="2023-01-23T19:43:54.859" v="331" actId="478"/>
            <ac:picMkLst>
              <pc:docMk/>
              <pc:sldMasterMk cId="520974780" sldId="2147483783"/>
              <pc:sldLayoutMk cId="871514912" sldId="2147483795"/>
              <ac:picMk id="9" creationId="{8F31EA80-B6C5-D7DB-7082-DE7BD39D90A5}"/>
            </ac:picMkLst>
          </pc:picChg>
        </pc:sldLayoutChg>
        <pc:sldLayoutChg chg="addSp delSp modSp mod">
          <pc:chgData name="Michael Brown" userId="6f8c0f671a65111d" providerId="LiveId" clId="{2FD460FD-7B18-4207-8101-C8E969A2FBC9}" dt="2023-01-23T19:43:59.401" v="334"/>
          <pc:sldLayoutMkLst>
            <pc:docMk/>
            <pc:sldMasterMk cId="520974780" sldId="2147483783"/>
            <pc:sldLayoutMk cId="1252704977" sldId="2147483796"/>
          </pc:sldLayoutMkLst>
          <pc:picChg chg="add mod">
            <ac:chgData name="Michael Brown" userId="6f8c0f671a65111d" providerId="LiveId" clId="{2FD460FD-7B18-4207-8101-C8E969A2FBC9}" dt="2023-01-23T19:43:59.401" v="334"/>
            <ac:picMkLst>
              <pc:docMk/>
              <pc:sldMasterMk cId="520974780" sldId="2147483783"/>
              <pc:sldLayoutMk cId="1252704977" sldId="2147483796"/>
              <ac:picMk id="7" creationId="{1D904FF5-C9C2-3CFD-EBBC-651285FF98E5}"/>
            </ac:picMkLst>
          </pc:picChg>
          <pc:picChg chg="add mod">
            <ac:chgData name="Michael Brown" userId="6f8c0f671a65111d" providerId="LiveId" clId="{2FD460FD-7B18-4207-8101-C8E969A2FBC9}" dt="2023-01-23T19:43:59.401" v="334"/>
            <ac:picMkLst>
              <pc:docMk/>
              <pc:sldMasterMk cId="520974780" sldId="2147483783"/>
              <pc:sldLayoutMk cId="1252704977" sldId="2147483796"/>
              <ac:picMk id="8" creationId="{B7C86543-DA0A-B795-81D3-D7B35E0FC381}"/>
            </ac:picMkLst>
          </pc:picChg>
          <pc:picChg chg="add del mod">
            <ac:chgData name="Michael Brown" userId="6f8c0f671a65111d" providerId="LiveId" clId="{2FD460FD-7B18-4207-8101-C8E969A2FBC9}" dt="2023-01-21T19:51:37.177" v="202" actId="478"/>
            <ac:picMkLst>
              <pc:docMk/>
              <pc:sldMasterMk cId="520974780" sldId="2147483783"/>
              <pc:sldLayoutMk cId="1252704977" sldId="2147483796"/>
              <ac:picMk id="8" creationId="{C2C15A37-A049-E323-929E-6D1025B5EADA}"/>
            </ac:picMkLst>
          </pc:picChg>
          <pc:picChg chg="add del mod">
            <ac:chgData name="Michael Brown" userId="6f8c0f671a65111d" providerId="LiveId" clId="{2FD460FD-7B18-4207-8101-C8E969A2FBC9}" dt="2023-01-23T19:43:58.522" v="333" actId="478"/>
            <ac:picMkLst>
              <pc:docMk/>
              <pc:sldMasterMk cId="520974780" sldId="2147483783"/>
              <pc:sldLayoutMk cId="1252704977" sldId="2147483796"/>
              <ac:picMk id="9" creationId="{DCAAF605-CFC7-F372-7355-B58939A3EE50}"/>
            </ac:picMkLst>
          </pc:picChg>
        </pc:sldLayoutChg>
        <pc:sldLayoutChg chg="addSp delSp modSp mod">
          <pc:chgData name="Michael Brown" userId="6f8c0f671a65111d" providerId="LiveId" clId="{2FD460FD-7B18-4207-8101-C8E969A2FBC9}" dt="2023-01-23T19:44:03.419" v="336"/>
          <pc:sldLayoutMkLst>
            <pc:docMk/>
            <pc:sldMasterMk cId="520974780" sldId="2147483783"/>
            <pc:sldLayoutMk cId="4203721243" sldId="2147483797"/>
          </pc:sldLayoutMkLst>
          <pc:picChg chg="add mod">
            <ac:chgData name="Michael Brown" userId="6f8c0f671a65111d" providerId="LiveId" clId="{2FD460FD-7B18-4207-8101-C8E969A2FBC9}" dt="2023-01-23T19:44:03.419" v="336"/>
            <ac:picMkLst>
              <pc:docMk/>
              <pc:sldMasterMk cId="520974780" sldId="2147483783"/>
              <pc:sldLayoutMk cId="4203721243" sldId="2147483797"/>
              <ac:picMk id="7" creationId="{77184124-8E99-8A65-AB47-102822E33CD6}"/>
            </ac:picMkLst>
          </pc:picChg>
          <pc:picChg chg="add mod">
            <ac:chgData name="Michael Brown" userId="6f8c0f671a65111d" providerId="LiveId" clId="{2FD460FD-7B18-4207-8101-C8E969A2FBC9}" dt="2023-01-23T19:44:03.419" v="336"/>
            <ac:picMkLst>
              <pc:docMk/>
              <pc:sldMasterMk cId="520974780" sldId="2147483783"/>
              <pc:sldLayoutMk cId="4203721243" sldId="2147483797"/>
              <ac:picMk id="8" creationId="{205EF3FB-E47B-59EA-63C4-99A52CC03CCF}"/>
            </ac:picMkLst>
          </pc:picChg>
          <pc:picChg chg="add del mod">
            <ac:chgData name="Michael Brown" userId="6f8c0f671a65111d" providerId="LiveId" clId="{2FD460FD-7B18-4207-8101-C8E969A2FBC9}" dt="2023-01-21T19:51:48.046" v="205" actId="478"/>
            <ac:picMkLst>
              <pc:docMk/>
              <pc:sldMasterMk cId="520974780" sldId="2147483783"/>
              <pc:sldLayoutMk cId="4203721243" sldId="2147483797"/>
              <ac:picMk id="8" creationId="{A9FCCB43-A991-4E0F-2E36-EE269258619F}"/>
            </ac:picMkLst>
          </pc:picChg>
          <pc:picChg chg="add del mod">
            <ac:chgData name="Michael Brown" userId="6f8c0f671a65111d" providerId="LiveId" clId="{2FD460FD-7B18-4207-8101-C8E969A2FBC9}" dt="2023-01-23T19:44:02.540" v="335" actId="478"/>
            <ac:picMkLst>
              <pc:docMk/>
              <pc:sldMasterMk cId="520974780" sldId="2147483783"/>
              <pc:sldLayoutMk cId="4203721243" sldId="2147483797"/>
              <ac:picMk id="9" creationId="{E74AF2E0-0481-209E-E3B7-8E7E7477FDB7}"/>
            </ac:picMkLst>
          </pc:picChg>
        </pc:sldLayoutChg>
        <pc:sldLayoutChg chg="addSp delSp modSp mod">
          <pc:chgData name="Michael Brown" userId="6f8c0f671a65111d" providerId="LiveId" clId="{2FD460FD-7B18-4207-8101-C8E969A2FBC9}" dt="2023-01-23T19:44:08.539" v="338"/>
          <pc:sldLayoutMkLst>
            <pc:docMk/>
            <pc:sldMasterMk cId="520974780" sldId="2147483783"/>
            <pc:sldLayoutMk cId="1106157709" sldId="2147483798"/>
          </pc:sldLayoutMkLst>
          <pc:picChg chg="add mod">
            <ac:chgData name="Michael Brown" userId="6f8c0f671a65111d" providerId="LiveId" clId="{2FD460FD-7B18-4207-8101-C8E969A2FBC9}" dt="2023-01-23T19:44:08.539" v="338"/>
            <ac:picMkLst>
              <pc:docMk/>
              <pc:sldMasterMk cId="520974780" sldId="2147483783"/>
              <pc:sldLayoutMk cId="1106157709" sldId="2147483798"/>
              <ac:picMk id="7" creationId="{EC771EAD-4BDA-837A-D047-24FC6790B9BC}"/>
            </ac:picMkLst>
          </pc:picChg>
          <pc:picChg chg="add del mod">
            <ac:chgData name="Michael Brown" userId="6f8c0f671a65111d" providerId="LiveId" clId="{2FD460FD-7B18-4207-8101-C8E969A2FBC9}" dt="2023-01-21T19:51:55.212" v="208" actId="478"/>
            <ac:picMkLst>
              <pc:docMk/>
              <pc:sldMasterMk cId="520974780" sldId="2147483783"/>
              <pc:sldLayoutMk cId="1106157709" sldId="2147483798"/>
              <ac:picMk id="8" creationId="{16A0E0B8-66B7-E771-B1F5-D6C9EA8834B7}"/>
            </ac:picMkLst>
          </pc:picChg>
          <pc:picChg chg="add mod">
            <ac:chgData name="Michael Brown" userId="6f8c0f671a65111d" providerId="LiveId" clId="{2FD460FD-7B18-4207-8101-C8E969A2FBC9}" dt="2023-01-23T19:44:08.539" v="338"/>
            <ac:picMkLst>
              <pc:docMk/>
              <pc:sldMasterMk cId="520974780" sldId="2147483783"/>
              <pc:sldLayoutMk cId="1106157709" sldId="2147483798"/>
              <ac:picMk id="8" creationId="{B199E517-9FEB-6C1C-2D9F-CC61876C2E80}"/>
            </ac:picMkLst>
          </pc:picChg>
          <pc:picChg chg="add del mod">
            <ac:chgData name="Michael Brown" userId="6f8c0f671a65111d" providerId="LiveId" clId="{2FD460FD-7B18-4207-8101-C8E969A2FBC9}" dt="2023-01-23T19:44:07.581" v="337" actId="478"/>
            <ac:picMkLst>
              <pc:docMk/>
              <pc:sldMasterMk cId="520974780" sldId="2147483783"/>
              <pc:sldLayoutMk cId="1106157709" sldId="2147483798"/>
              <ac:picMk id="9" creationId="{80F2F2AB-D6A8-E2A0-AFF8-B15DFBA4AF72}"/>
            </ac:picMkLst>
          </pc:picChg>
        </pc:sldLayoutChg>
        <pc:sldLayoutChg chg="addSp modSp">
          <pc:chgData name="Michael Brown" userId="6f8c0f671a65111d" providerId="LiveId" clId="{2FD460FD-7B18-4207-8101-C8E969A2FBC9}" dt="2023-01-23T19:44:16.223" v="339"/>
          <pc:sldLayoutMkLst>
            <pc:docMk/>
            <pc:sldMasterMk cId="520974780" sldId="2147483783"/>
            <pc:sldLayoutMk cId="487544510" sldId="2147483800"/>
          </pc:sldLayoutMkLst>
          <pc:picChg chg="add mod">
            <ac:chgData name="Michael Brown" userId="6f8c0f671a65111d" providerId="LiveId" clId="{2FD460FD-7B18-4207-8101-C8E969A2FBC9}" dt="2023-01-23T19:44:16.223" v="339"/>
            <ac:picMkLst>
              <pc:docMk/>
              <pc:sldMasterMk cId="520974780" sldId="2147483783"/>
              <pc:sldLayoutMk cId="487544510" sldId="2147483800"/>
              <ac:picMk id="2" creationId="{0C2413FC-CE90-3D8A-6E53-7659036B278A}"/>
            </ac:picMkLst>
          </pc:picChg>
          <pc:picChg chg="add mod">
            <ac:chgData name="Michael Brown" userId="6f8c0f671a65111d" providerId="LiveId" clId="{2FD460FD-7B18-4207-8101-C8E969A2FBC9}" dt="2023-01-23T19:44:16.223" v="339"/>
            <ac:picMkLst>
              <pc:docMk/>
              <pc:sldMasterMk cId="520974780" sldId="2147483783"/>
              <pc:sldLayoutMk cId="487544510" sldId="2147483800"/>
              <ac:picMk id="3" creationId="{0DB7F540-27FB-1253-55DD-70FB1504E9C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1/24/2023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1/24/2023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256070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Tech Overview:  Tech Host </a:t>
            </a:r>
            <a:r>
              <a:rPr lang="en-US" sz="1200" kern="1200" dirty="0">
                <a:solidFill>
                  <a:schemeClr val="tx1"/>
                </a:solidFill>
                <a:effectLst/>
                <a:latin typeface="+mn-lt"/>
                <a:ea typeface="+mn-ea"/>
                <a:cs typeface="+mn-cs"/>
              </a:rPr>
              <a:t>(7 minutes)</a:t>
            </a:r>
            <a:r>
              <a:rPr lang="en-US" sz="1200" b="1" kern="1200" dirty="0">
                <a:solidFill>
                  <a:schemeClr val="tx1"/>
                </a:solidFill>
                <a:effectLst/>
                <a:latin typeface="+mn-lt"/>
                <a:ea typeface="+mn-ea"/>
                <a:cs typeface="+mn-cs"/>
              </a:rPr>
              <a:t> Slide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are going to go over Rules of the Zoom and some Zoom training.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stay muted until you want to speak. You will notice you have a microphone icon and when it has a slash through it, that means you are muted. When there is no slash, it means everyone can hear you. The reason we ask this is because there can be all sorts of background noise that can disrupt the meeting such as dogs barking, phones ringing, etc. Please mute yourself now if you have not done that.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 is proper etiquette on a Zoom call to have your video on unless you must step away. If you are on a phone, we ask that you please download the Zoom app so that video will be available to you. The video icon looks like a movie camera. If there is a slash through it, that means it is off. So check right now to be sure your video camera is 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raise your hand in the participant function when you want to answer a question or have a question for the facilitator. See the little blue hand that you will click on in the participant function? Let’s all practice that now. Please raise your hand. Now let’s lower your hand by clicking on the icon to lower it. </a:t>
            </a:r>
            <a:r>
              <a:rPr lang="en-US" sz="1200" kern="1200" dirty="0">
                <a:solidFill>
                  <a:schemeClr val="tx1"/>
                </a:solidFill>
                <a:effectLst/>
                <a:latin typeface="+mn-lt"/>
                <a:ea typeface="+mn-ea"/>
                <a:cs typeface="+mn-cs"/>
              </a:rPr>
              <a:t>(Be sure they know how to raise and lower before moving on.)</a:t>
            </a:r>
          </a:p>
          <a:p>
            <a:pPr lvl="0"/>
            <a:r>
              <a:rPr lang="en-US" sz="1200" b="1" kern="1200" dirty="0">
                <a:solidFill>
                  <a:schemeClr val="tx1"/>
                </a:solidFill>
                <a:effectLst/>
                <a:latin typeface="+mn-lt"/>
                <a:ea typeface="+mn-ea"/>
                <a:cs typeface="+mn-cs"/>
              </a:rPr>
              <a:t>When you want to answer a question, raise your hand and after being called upon by the facilitator, then unmute and respond.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be using the chat box. Please find the chat box icon on your device. Let’s practice that. Type in the chat box the city in which you live.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have a thumbs up icon on your participant function. Please give us the thumbs up if you agree with this statement: Rotary does so much good in the world.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also be doing polls. The facilitator will ask a question or make a statement and then read the choices to you. She or he will indicate if it is either single choice or multiple choice. Make your choices and then click submit. Let’s practice that right now. Here is a poll.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Poll 1: I have a pet: </a:t>
            </a:r>
            <a:r>
              <a:rPr lang="en-US" sz="1200" kern="1200" dirty="0">
                <a:solidFill>
                  <a:schemeClr val="tx1"/>
                </a:solidFill>
                <a:effectLst/>
                <a:latin typeface="+mn-lt"/>
                <a:ea typeface="+mn-ea"/>
                <a:cs typeface="+mn-cs"/>
              </a:rPr>
              <a:t>Make single choice.</a:t>
            </a:r>
          </a:p>
          <a:p>
            <a:r>
              <a:rPr lang="en-US" sz="1200" b="1" kern="1200" dirty="0">
                <a:solidFill>
                  <a:schemeClr val="tx1"/>
                </a:solidFill>
                <a:effectLst/>
                <a:latin typeface="+mn-lt"/>
                <a:ea typeface="+mn-ea"/>
                <a:cs typeface="+mn-cs"/>
              </a:rPr>
              <a:t> 1. Yes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2. No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make your choice and then submit.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all the participants, you would go to gallery view with a little icon that has a lot of squares.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the current speaker, you need to go to speaker view which is an icon with just one big square.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Zoom will be shut down if our meeting is interrupted by unwanted visitors who would compromise our meeting. If that happens, then in 5 minutes login again.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know that these sessions will be recorded.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Now I would like to introduce your Lead Facilitator:­­______</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3</a:t>
            </a:fld>
            <a:endParaRPr lang="en-US" dirty="0"/>
          </a:p>
        </p:txBody>
      </p:sp>
    </p:spTree>
    <p:extLst>
      <p:ext uri="{BB962C8B-B14F-4D97-AF65-F5344CB8AC3E}">
        <p14:creationId xmlns:p14="http://schemas.microsoft.com/office/powerpoint/2010/main" val="377868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126723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21</a:t>
            </a:fld>
            <a:endParaRPr lang="en-US"/>
          </a:p>
        </p:txBody>
      </p:sp>
    </p:spTree>
    <p:extLst>
      <p:ext uri="{BB962C8B-B14F-4D97-AF65-F5344CB8AC3E}">
        <p14:creationId xmlns:p14="http://schemas.microsoft.com/office/powerpoint/2010/main" val="68631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323716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30</a:t>
            </a:fld>
            <a:endParaRPr lang="en-US"/>
          </a:p>
        </p:txBody>
      </p:sp>
    </p:spTree>
    <p:extLst>
      <p:ext uri="{BB962C8B-B14F-4D97-AF65-F5344CB8AC3E}">
        <p14:creationId xmlns:p14="http://schemas.microsoft.com/office/powerpoint/2010/main" val="85249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31</a:t>
            </a:fld>
            <a:endParaRPr lang="en-US"/>
          </a:p>
        </p:txBody>
      </p:sp>
    </p:spTree>
    <p:extLst>
      <p:ext uri="{BB962C8B-B14F-4D97-AF65-F5344CB8AC3E}">
        <p14:creationId xmlns:p14="http://schemas.microsoft.com/office/powerpoint/2010/main" val="412113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Text&#10;&#10;Description automatically generated with medium confidence">
            <a:extLst>
              <a:ext uri="{FF2B5EF4-FFF2-40B4-BE49-F238E27FC236}">
                <a16:creationId xmlns:a16="http://schemas.microsoft.com/office/drawing/2014/main" id="{97A1ADDE-7068-1705-6C15-F91C27118E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9" name="Picture 8">
            <a:extLst>
              <a:ext uri="{FF2B5EF4-FFF2-40B4-BE49-F238E27FC236}">
                <a16:creationId xmlns:a16="http://schemas.microsoft.com/office/drawing/2014/main" id="{D4EEB3F9-9B94-0A68-8CC5-06F9CD5F5F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418980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pic>
        <p:nvPicPr>
          <p:cNvPr id="7" name="Picture 6" descr="Text&#10;&#10;Description automatically generated with medium confidence">
            <a:extLst>
              <a:ext uri="{FF2B5EF4-FFF2-40B4-BE49-F238E27FC236}">
                <a16:creationId xmlns:a16="http://schemas.microsoft.com/office/drawing/2014/main" id="{AFBF2D3E-3227-256F-E58F-445F45D5AE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F08BF5FC-8096-3FA3-2ACC-9EC8CCF4C8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09562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7" name="Picture 6" descr="Text&#10;&#10;Description automatically generated with medium confidence">
            <a:extLst>
              <a:ext uri="{FF2B5EF4-FFF2-40B4-BE49-F238E27FC236}">
                <a16:creationId xmlns:a16="http://schemas.microsoft.com/office/drawing/2014/main" id="{B9838F9B-F165-C0C6-FDF8-B8E5EADE83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3916D9BE-B2D9-9CFA-532A-ACE20A01D1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46037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pic>
        <p:nvPicPr>
          <p:cNvPr id="7" name="Picture 6" descr="Text&#10;&#10;Description automatically generated with medium confidence">
            <a:extLst>
              <a:ext uri="{FF2B5EF4-FFF2-40B4-BE49-F238E27FC236}">
                <a16:creationId xmlns:a16="http://schemas.microsoft.com/office/drawing/2014/main" id="{F8D50E70-663C-C668-31E5-7EA85EA498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C242A96F-697F-380C-8F4D-C08242FCFB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8715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7" name="Picture 6" descr="Text&#10;&#10;Description automatically generated with medium confidence">
            <a:extLst>
              <a:ext uri="{FF2B5EF4-FFF2-40B4-BE49-F238E27FC236}">
                <a16:creationId xmlns:a16="http://schemas.microsoft.com/office/drawing/2014/main" id="{1D904FF5-C9C2-3CFD-EBBC-651285FF98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B7C86543-DA0A-B795-81D3-D7B35E0FC3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25270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pic>
        <p:nvPicPr>
          <p:cNvPr id="7" name="Picture 6" descr="Text&#10;&#10;Description automatically generated with medium confidence">
            <a:extLst>
              <a:ext uri="{FF2B5EF4-FFF2-40B4-BE49-F238E27FC236}">
                <a16:creationId xmlns:a16="http://schemas.microsoft.com/office/drawing/2014/main" id="{77184124-8E99-8A65-AB47-102822E33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205EF3FB-E47B-59EA-63C4-99A52CC03C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420372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pic>
        <p:nvPicPr>
          <p:cNvPr id="7" name="Picture 6" descr="Text&#10;&#10;Description automatically generated with medium confidence">
            <a:extLst>
              <a:ext uri="{FF2B5EF4-FFF2-40B4-BE49-F238E27FC236}">
                <a16:creationId xmlns:a16="http://schemas.microsoft.com/office/drawing/2014/main" id="{EC771EAD-4BDA-837A-D047-24FC6790B9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B199E517-9FEB-6C1C-2D9F-CC61876C2E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106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11029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1/24/2023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1/24/2023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1/24/2023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dirty="0"/>
          </a:p>
        </p:txBody>
      </p:sp>
      <p:pic>
        <p:nvPicPr>
          <p:cNvPr id="7" name="Picture 6" descr="Text&#10;&#10;Description automatically generated with medium confidence">
            <a:extLst>
              <a:ext uri="{FF2B5EF4-FFF2-40B4-BE49-F238E27FC236}">
                <a16:creationId xmlns:a16="http://schemas.microsoft.com/office/drawing/2014/main" id="{0AD3C6D0-AF4C-D6EA-DC52-6AFF1DCC33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48FD9082-FFC5-34ED-F24D-07EA9DEADD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4483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11" indent="-169872">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8" y="3383632"/>
            <a:ext cx="4986867" cy="1975764"/>
          </a:xfrm>
        </p:spPr>
        <p:txBody>
          <a:bodyPr>
            <a:normAutofit/>
          </a:bodyPr>
          <a:lstStyle>
            <a:lvl1pPr marL="0" indent="0" algn="l">
              <a:buNone/>
              <a:defRPr sz="22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4" y="115570"/>
            <a:ext cx="423334" cy="365125"/>
          </a:xfrm>
        </p:spPr>
        <p:txBody>
          <a:bodyPr vert="horz" lIns="91440" tIns="45720" rIns="91440" bIns="45720" rtlCol="0" anchor="ctr"/>
          <a:lstStyle>
            <a:lvl1pPr>
              <a:defRPr lang="en-US" smtClean="0">
                <a:solidFill>
                  <a:schemeClr val="tx1"/>
                </a:solidFill>
              </a:defRPr>
            </a:lvl1pPr>
          </a:lstStyle>
          <a:p>
            <a:fld id="{013315BC-D548-4185-A234-5B26905AF73E}" type="slidenum">
              <a:rPr lang="en-US" smtClean="0"/>
              <a:t>‹#›</a:t>
            </a:fld>
            <a:endParaRPr lang="en-US"/>
          </a:p>
        </p:txBody>
      </p:sp>
      <p:pic>
        <p:nvPicPr>
          <p:cNvPr id="2" name="Picture 1" descr="Text&#10;&#10;Description automatically generated with medium confidence">
            <a:extLst>
              <a:ext uri="{FF2B5EF4-FFF2-40B4-BE49-F238E27FC236}">
                <a16:creationId xmlns:a16="http://schemas.microsoft.com/office/drawing/2014/main" id="{0C2413FC-CE90-3D8A-6E53-7659036B27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3" name="Picture 2">
            <a:extLst>
              <a:ext uri="{FF2B5EF4-FFF2-40B4-BE49-F238E27FC236}">
                <a16:creationId xmlns:a16="http://schemas.microsoft.com/office/drawing/2014/main" id="{0DB7F540-27FB-1253-55DD-70FB1504E9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4875445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Text&#10;&#10;Description automatically generated with medium confidence">
            <a:extLst>
              <a:ext uri="{FF2B5EF4-FFF2-40B4-BE49-F238E27FC236}">
                <a16:creationId xmlns:a16="http://schemas.microsoft.com/office/drawing/2014/main" id="{6ED370A0-0854-39BE-DA98-A4BC1291EE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07640CE2-88E1-2537-1960-338F3BE21D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1495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pic>
        <p:nvPicPr>
          <p:cNvPr id="8" name="Picture 7" descr="Text&#10;&#10;Description automatically generated with medium confidence">
            <a:extLst>
              <a:ext uri="{FF2B5EF4-FFF2-40B4-BE49-F238E27FC236}">
                <a16:creationId xmlns:a16="http://schemas.microsoft.com/office/drawing/2014/main" id="{F8BF0BC5-A77A-D293-EEE2-2466B2E418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9" name="Picture 8">
            <a:extLst>
              <a:ext uri="{FF2B5EF4-FFF2-40B4-BE49-F238E27FC236}">
                <a16:creationId xmlns:a16="http://schemas.microsoft.com/office/drawing/2014/main" id="{5D0DF52E-DF17-452B-058D-0451B2F304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8460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pic>
        <p:nvPicPr>
          <p:cNvPr id="10" name="Picture 9" descr="Text&#10;&#10;Description automatically generated with medium confidence">
            <a:extLst>
              <a:ext uri="{FF2B5EF4-FFF2-40B4-BE49-F238E27FC236}">
                <a16:creationId xmlns:a16="http://schemas.microsoft.com/office/drawing/2014/main" id="{6D4A01E1-B420-8E9E-7358-92447883B0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11" name="Picture 10">
            <a:extLst>
              <a:ext uri="{FF2B5EF4-FFF2-40B4-BE49-F238E27FC236}">
                <a16:creationId xmlns:a16="http://schemas.microsoft.com/office/drawing/2014/main" id="{5BBD62F6-1D5D-FC9A-9C40-1419FDE219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5625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pic>
        <p:nvPicPr>
          <p:cNvPr id="6" name="Picture 5" descr="Text&#10;&#10;Description automatically generated with medium confidence">
            <a:extLst>
              <a:ext uri="{FF2B5EF4-FFF2-40B4-BE49-F238E27FC236}">
                <a16:creationId xmlns:a16="http://schemas.microsoft.com/office/drawing/2014/main" id="{543723E7-B043-8050-D47D-BD2A8D66AB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7" name="Picture 6">
            <a:extLst>
              <a:ext uri="{FF2B5EF4-FFF2-40B4-BE49-F238E27FC236}">
                <a16:creationId xmlns:a16="http://schemas.microsoft.com/office/drawing/2014/main" id="{9A97E5EE-311B-90E3-183A-35F6F72FC6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3001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pic>
        <p:nvPicPr>
          <p:cNvPr id="5" name="Picture 4" descr="Text&#10;&#10;Description automatically generated with medium confidence">
            <a:extLst>
              <a:ext uri="{FF2B5EF4-FFF2-40B4-BE49-F238E27FC236}">
                <a16:creationId xmlns:a16="http://schemas.microsoft.com/office/drawing/2014/main" id="{BEDD6B5D-F47E-E04E-DBCD-E4CE340F4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62334757-C696-1740-2505-EBC7B3FD30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32807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pic>
        <p:nvPicPr>
          <p:cNvPr id="8" name="Picture 7" descr="Text&#10;&#10;Description automatically generated with medium confidence">
            <a:extLst>
              <a:ext uri="{FF2B5EF4-FFF2-40B4-BE49-F238E27FC236}">
                <a16:creationId xmlns:a16="http://schemas.microsoft.com/office/drawing/2014/main" id="{08DB31C9-0F56-3EB5-3EAA-B68E6C1EB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9" name="Picture 8">
            <a:extLst>
              <a:ext uri="{FF2B5EF4-FFF2-40B4-BE49-F238E27FC236}">
                <a16:creationId xmlns:a16="http://schemas.microsoft.com/office/drawing/2014/main" id="{7A0C210A-6ED5-8621-1952-8921FC80A8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8180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pic>
        <p:nvPicPr>
          <p:cNvPr id="8" name="Picture 7" descr="Text&#10;&#10;Description automatically generated with medium confidence">
            <a:extLst>
              <a:ext uri="{FF2B5EF4-FFF2-40B4-BE49-F238E27FC236}">
                <a16:creationId xmlns:a16="http://schemas.microsoft.com/office/drawing/2014/main" id="{38B6FC98-8E66-3F2C-DA00-B3D6BF7CF3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9" name="Picture 8">
            <a:extLst>
              <a:ext uri="{FF2B5EF4-FFF2-40B4-BE49-F238E27FC236}">
                <a16:creationId xmlns:a16="http://schemas.microsoft.com/office/drawing/2014/main" id="{03DE6BE6-E0C9-D24B-5B72-58BD2A1C81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75546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99945-0A15-4715-AB6C-F5E56CF20F70}" type="datetimeFigureOut">
              <a:rPr lang="en-US" smtClean="0"/>
              <a:pPr/>
              <a:t>1/24/2023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5209747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660" r:id="rId17"/>
    <p:sldLayoutId id="2147483661" r:id="rId18"/>
    <p:sldLayoutId id="2147483662" r:id="rId19"/>
    <p:sldLayoutId id="2147483800" r:id="rId20"/>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my-cms.rotary.org/en/document/global-grants-community-assessment-results" TargetMode="External"/><Relationship Id="rId3" Type="http://schemas.openxmlformats.org/officeDocument/2006/relationships/hyperlink" Target="https://my-cms.rotary.org/en/document/community-assessment-tools" TargetMode="External"/><Relationship Id="rId7" Type="http://schemas.openxmlformats.org/officeDocument/2006/relationships/hyperlink" Target="https://my-cms.rotary.org/en/document/global-grant-calculator" TargetMode="External"/><Relationship Id="rId12" Type="http://schemas.openxmlformats.org/officeDocument/2006/relationships/hyperlink" Target="https://my-cms.rotary.org/en/document/how-rotaractors-can-participate-rotary-grants-frequently-asked-questions" TargetMode="External"/><Relationship Id="rId2" Type="http://schemas.openxmlformats.org/officeDocument/2006/relationships/hyperlink" Target="https://my-cms.rotary.org/en/document/guide-global-grants" TargetMode="External"/><Relationship Id="rId1" Type="http://schemas.openxmlformats.org/officeDocument/2006/relationships/slideLayout" Target="../slideLayouts/slideLayout7.xml"/><Relationship Id="rId6" Type="http://schemas.openxmlformats.org/officeDocument/2006/relationships/hyperlink" Target="https://my-cms.rotary.org/en/document/global-grant-application-template" TargetMode="External"/><Relationship Id="rId11" Type="http://schemas.openxmlformats.org/officeDocument/2006/relationships/hyperlink" Target="https://my-cms.rotary.org/en/document/global-grant-scholarship-supplement" TargetMode="External"/><Relationship Id="rId5" Type="http://schemas.openxmlformats.org/officeDocument/2006/relationships/hyperlink" Target="https://my-cms.rotary.org/en/document/application-supplement-microcredit-projects" TargetMode="External"/><Relationship Id="rId10" Type="http://schemas.openxmlformats.org/officeDocument/2006/relationships/hyperlink" Target="https://my-cms.rotary.org/en/document/report-supplement-microcredit-projects" TargetMode="External"/><Relationship Id="rId4" Type="http://schemas.openxmlformats.org/officeDocument/2006/relationships/hyperlink" Target="https://my-cms.rotary.org/en/document/cooperating-organization-memorandum-understanding" TargetMode="External"/><Relationship Id="rId9" Type="http://schemas.openxmlformats.org/officeDocument/2006/relationships/hyperlink" Target="https://my-cms.rotary.org/en/document/global-grant-monitoring-and-evaluation-plan-supple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74A8E3-B616-B58B-FECE-0CBF0A769264}"/>
              </a:ext>
            </a:extLst>
          </p:cNvPr>
          <p:cNvSpPr txBox="1"/>
          <p:nvPr/>
        </p:nvSpPr>
        <p:spPr>
          <a:xfrm>
            <a:off x="-177421" y="-163773"/>
            <a:ext cx="12651475" cy="2579427"/>
          </a:xfrm>
          <a:prstGeom prst="rect">
            <a:avLst/>
          </a:prstGeom>
          <a:solidFill>
            <a:srgbClr val="243E93"/>
          </a:solidFill>
        </p:spPr>
        <p:txBody>
          <a:bodyPr wrap="square" rtlCol="0">
            <a:spAutoFit/>
          </a:bodyPr>
          <a:lstStyle/>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DA21014E-70EF-723D-3C50-3516AD772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425" y="-385007"/>
            <a:ext cx="10267150" cy="7243007"/>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3A5A10EE-BB37-E849-F365-B55BD760E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BFCA36F8-990F-0DDE-7BB7-CBEBA5E43B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
        <p:nvSpPr>
          <p:cNvPr id="3" name="Content Placeholder 2"/>
          <p:cNvSpPr>
            <a:spLocks noGrp="1"/>
          </p:cNvSpPr>
          <p:nvPr>
            <p:ph idx="1"/>
          </p:nvPr>
        </p:nvSpPr>
        <p:spPr>
          <a:xfrm>
            <a:off x="344184" y="893609"/>
            <a:ext cx="11313698" cy="5424064"/>
          </a:xfrm>
        </p:spPr>
        <p:txBody>
          <a:bodyPr>
            <a:normAutofit fontScale="92500"/>
          </a:bodyPr>
          <a:lstStyle/>
          <a:p>
            <a:pPr marL="0" indent="0">
              <a:buNone/>
            </a:pPr>
            <a:endParaRPr lang="en-US" sz="3000" dirty="0">
              <a:latin typeface="Abadi" panose="020B0604020104020204" pitchFamily="34" charset="0"/>
            </a:endParaRPr>
          </a:p>
          <a:p>
            <a:r>
              <a:rPr lang="en-US" sz="3500" dirty="0">
                <a:solidFill>
                  <a:srgbClr val="000000"/>
                </a:solidFill>
                <a:latin typeface="Abadi" panose="020B0604020104020204" pitchFamily="34" charset="0"/>
              </a:rPr>
              <a:t>A </a:t>
            </a:r>
            <a:r>
              <a:rPr lang="en-US" sz="3500" b="0" i="0" dirty="0">
                <a:solidFill>
                  <a:srgbClr val="000000"/>
                </a:solidFill>
                <a:effectLst/>
                <a:latin typeface="Abadi" panose="020B0604020104020204" pitchFamily="34" charset="0"/>
              </a:rPr>
              <a:t>combination of District Designated Funds (DDF), cash gifts from clubs or individuals, RI directed gifts, and from the World Fund.</a:t>
            </a:r>
          </a:p>
          <a:p>
            <a:endParaRPr lang="en-US" sz="2600" dirty="0">
              <a:solidFill>
                <a:srgbClr val="000000"/>
              </a:solidFill>
              <a:latin typeface="Abadi" panose="020B0604020104020204" pitchFamily="34" charset="0"/>
            </a:endParaRPr>
          </a:p>
          <a:p>
            <a:r>
              <a:rPr lang="en-US" sz="3500" dirty="0">
                <a:latin typeface="Abadi"/>
              </a:rPr>
              <a:t>Rotary Foundation’s World Funds </a:t>
            </a:r>
            <a:r>
              <a:rPr lang="en-US" sz="3500" b="1" u="sng" dirty="0">
                <a:latin typeface="Abadi"/>
              </a:rPr>
              <a:t>are match funds</a:t>
            </a:r>
            <a:r>
              <a:rPr lang="en-US" sz="3500" b="1" dirty="0">
                <a:latin typeface="Abadi"/>
              </a:rPr>
              <a:t> </a:t>
            </a:r>
            <a:r>
              <a:rPr lang="en-US" sz="3500" dirty="0">
                <a:latin typeface="Abadi"/>
              </a:rPr>
              <a:t>and only District </a:t>
            </a:r>
            <a:r>
              <a:rPr lang="en-US" sz="3500" dirty="0">
                <a:latin typeface="Abadi" panose="020B0604020104020204" pitchFamily="34" charset="0"/>
              </a:rPr>
              <a:t>Designated Funds (DDF) are matched (at 80%)</a:t>
            </a:r>
          </a:p>
          <a:p>
            <a:endParaRPr lang="en-US" sz="2600" dirty="0">
              <a:solidFill>
                <a:srgbClr val="000000"/>
              </a:solidFill>
              <a:latin typeface="Abadi" panose="020B0604020104020204" pitchFamily="34" charset="0"/>
            </a:endParaRPr>
          </a:p>
          <a:p>
            <a:r>
              <a:rPr lang="en-US" sz="3500" b="0" i="0" dirty="0">
                <a:solidFill>
                  <a:srgbClr val="000000"/>
                </a:solidFill>
                <a:effectLst/>
                <a:latin typeface="Abadi" panose="020B0604020104020204" pitchFamily="34" charset="0"/>
              </a:rPr>
              <a:t>Annual Fund SHARE provides the DDF to power global grants</a:t>
            </a:r>
          </a:p>
          <a:p>
            <a:endParaRPr lang="en-US" sz="3500" dirty="0">
              <a:solidFill>
                <a:srgbClr val="000000"/>
              </a:solidFill>
              <a:latin typeface="Abadi" panose="020B0604020104020204" pitchFamily="34" charset="0"/>
            </a:endParaRPr>
          </a:p>
          <a:p>
            <a:pPr marL="0" indent="0">
              <a:buNone/>
            </a:pPr>
            <a:endParaRPr lang="en-US" sz="4000" dirty="0">
              <a:latin typeface="Abadi" panose="020B0604020104020204" pitchFamily="34" charset="0"/>
            </a:endParaRPr>
          </a:p>
          <a:p>
            <a:pPr marL="0" indent="0">
              <a:buNone/>
            </a:pPr>
            <a:endParaRPr lang="en-US" dirty="0"/>
          </a:p>
          <a:p>
            <a:pPr marL="0" indent="0">
              <a:buNone/>
            </a:pPr>
            <a:endParaRPr lang="en-US" dirty="0"/>
          </a:p>
        </p:txBody>
      </p:sp>
      <p:sp>
        <p:nvSpPr>
          <p:cNvPr id="2" name="Title 1"/>
          <p:cNvSpPr>
            <a:spLocks noGrp="1"/>
          </p:cNvSpPr>
          <p:nvPr>
            <p:ph type="title"/>
          </p:nvPr>
        </p:nvSpPr>
        <p:spPr>
          <a:xfrm>
            <a:off x="677334" y="335280"/>
            <a:ext cx="8596668" cy="630621"/>
          </a:xfrm>
        </p:spPr>
        <p:txBody>
          <a:bodyPr>
            <a:normAutofit fontScale="90000"/>
          </a:bodyPr>
          <a:lstStyle/>
          <a:p>
            <a:r>
              <a:rPr lang="en-US" dirty="0"/>
              <a:t>How are Global Grants Funded?</a:t>
            </a:r>
          </a:p>
        </p:txBody>
      </p:sp>
    </p:spTree>
    <p:extLst>
      <p:ext uri="{BB962C8B-B14F-4D97-AF65-F5344CB8AC3E}">
        <p14:creationId xmlns:p14="http://schemas.microsoft.com/office/powerpoint/2010/main" val="9751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47" y="366532"/>
            <a:ext cx="9982950" cy="630621"/>
          </a:xfrm>
        </p:spPr>
        <p:txBody>
          <a:bodyPr>
            <a:normAutofit fontScale="90000"/>
          </a:bodyPr>
          <a:lstStyle/>
          <a:p>
            <a:r>
              <a:rPr lang="en-US" dirty="0">
                <a:latin typeface="+mn-lt"/>
              </a:rPr>
              <a:t>How do I Learn How to Put Together a Global Grant?</a:t>
            </a:r>
          </a:p>
        </p:txBody>
      </p:sp>
      <p:sp>
        <p:nvSpPr>
          <p:cNvPr id="3" name="Content Placeholder 2"/>
          <p:cNvSpPr>
            <a:spLocks noGrp="1"/>
          </p:cNvSpPr>
          <p:nvPr>
            <p:ph idx="1"/>
          </p:nvPr>
        </p:nvSpPr>
        <p:spPr>
          <a:xfrm>
            <a:off x="607161" y="1458096"/>
            <a:ext cx="11246788" cy="4890152"/>
          </a:xfrm>
        </p:spPr>
        <p:txBody>
          <a:bodyPr>
            <a:normAutofit fontScale="92500" lnSpcReduction="10000"/>
          </a:bodyPr>
          <a:lstStyle/>
          <a:p>
            <a:r>
              <a:rPr lang="en-US" sz="3100" dirty="0"/>
              <a:t>District annual training</a:t>
            </a:r>
          </a:p>
          <a:p>
            <a:pPr marL="0" indent="0">
              <a:buNone/>
            </a:pPr>
            <a:endParaRPr lang="en-US" sz="2600" dirty="0"/>
          </a:p>
          <a:p>
            <a:r>
              <a:rPr lang="en-US" sz="3100" dirty="0"/>
              <a:t>District Rotary Foundation Chair (DRFC), District Governor (DG) and clubs in your District who have been successful in obtaining Global Grants</a:t>
            </a:r>
          </a:p>
          <a:p>
            <a:endParaRPr lang="en-US" sz="2600" dirty="0"/>
          </a:p>
          <a:p>
            <a:r>
              <a:rPr lang="en-US" sz="3100" dirty="0"/>
              <a:t>Zone Global Grant Resource Coordinators and Foundation Team</a:t>
            </a:r>
          </a:p>
          <a:p>
            <a:endParaRPr lang="en-US" sz="2600" dirty="0"/>
          </a:p>
          <a:p>
            <a:r>
              <a:rPr lang="en-US" sz="3100" dirty="0"/>
              <a:t>Grants Management Seminar on the Learning Center at My.Rotary.org </a:t>
            </a:r>
          </a:p>
          <a:p>
            <a:pPr marL="0" indent="0">
              <a:buNone/>
            </a:pPr>
            <a:endParaRPr lang="en-US" sz="4000" dirty="0">
              <a:latin typeface="Abadi"/>
            </a:endParaRPr>
          </a:p>
          <a:p>
            <a:pPr marL="0" indent="0">
              <a:buNone/>
            </a:pPr>
            <a:endParaRPr lang="en-US" dirty="0"/>
          </a:p>
        </p:txBody>
      </p:sp>
      <p:pic>
        <p:nvPicPr>
          <p:cNvPr id="4" name="Picture 3" descr="Text&#10;&#10;Description automatically generated with medium confidence">
            <a:extLst>
              <a:ext uri="{FF2B5EF4-FFF2-40B4-BE49-F238E27FC236}">
                <a16:creationId xmlns:a16="http://schemas.microsoft.com/office/drawing/2014/main" id="{5B9DA817-F34D-6DAF-59AE-A09F50A427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6206057B-C059-3CA8-AC4A-7EB504815E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71255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2308-437A-4C21-B66B-B564BF8FA2CF}"/>
              </a:ext>
            </a:extLst>
          </p:cNvPr>
          <p:cNvSpPr>
            <a:spLocks noGrp="1"/>
          </p:cNvSpPr>
          <p:nvPr>
            <p:ph type="title"/>
          </p:nvPr>
        </p:nvSpPr>
        <p:spPr>
          <a:xfrm>
            <a:off x="446107" y="126124"/>
            <a:ext cx="8596668" cy="1320800"/>
          </a:xfrm>
        </p:spPr>
        <p:txBody>
          <a:bodyPr>
            <a:normAutofit fontScale="90000"/>
          </a:bodyPr>
          <a:lstStyle/>
          <a:p>
            <a:r>
              <a:rPr lang="en-US" dirty="0"/>
              <a:t>How to get to the Learning Center</a:t>
            </a:r>
            <a:br>
              <a:rPr lang="en-US" dirty="0"/>
            </a:br>
            <a:br>
              <a:rPr lang="en-US" sz="2700" dirty="0">
                <a:solidFill>
                  <a:schemeClr val="tx1"/>
                </a:solidFill>
              </a:rPr>
            </a:br>
            <a:r>
              <a:rPr lang="en-US" sz="2700" dirty="0">
                <a:solidFill>
                  <a:schemeClr val="tx1"/>
                </a:solidFill>
              </a:rPr>
              <a:t>Log into My.Rotary.org</a:t>
            </a:r>
          </a:p>
        </p:txBody>
      </p:sp>
      <p:pic>
        <p:nvPicPr>
          <p:cNvPr id="7" name="Content Placeholder 6">
            <a:extLst>
              <a:ext uri="{FF2B5EF4-FFF2-40B4-BE49-F238E27FC236}">
                <a16:creationId xmlns:a16="http://schemas.microsoft.com/office/drawing/2014/main" id="{DD039679-27B4-4426-A1F3-3216494AD23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46107" y="1446924"/>
            <a:ext cx="9920576" cy="4384508"/>
          </a:xfrm>
        </p:spPr>
      </p:pic>
      <p:cxnSp>
        <p:nvCxnSpPr>
          <p:cNvPr id="4" name="Straight Arrow Connector 3">
            <a:extLst>
              <a:ext uri="{FF2B5EF4-FFF2-40B4-BE49-F238E27FC236}">
                <a16:creationId xmlns:a16="http://schemas.microsoft.com/office/drawing/2014/main" id="{9BB01816-B25B-4F22-9068-197B12CB40DA}"/>
              </a:ext>
            </a:extLst>
          </p:cNvPr>
          <p:cNvCxnSpPr>
            <a:cxnSpLocks/>
          </p:cNvCxnSpPr>
          <p:nvPr/>
        </p:nvCxnSpPr>
        <p:spPr>
          <a:xfrm flipH="1">
            <a:off x="4929353" y="2354317"/>
            <a:ext cx="620110" cy="58858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D9BEF7-D343-4EB1-A9F6-02550DB628E7}"/>
              </a:ext>
            </a:extLst>
          </p:cNvPr>
          <p:cNvCxnSpPr>
            <a:cxnSpLocks/>
          </p:cNvCxnSpPr>
          <p:nvPr/>
        </p:nvCxnSpPr>
        <p:spPr>
          <a:xfrm flipH="1">
            <a:off x="2843049" y="4787462"/>
            <a:ext cx="867103"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693368A-EB94-4AE6-9DA9-A44C69B311A6}"/>
              </a:ext>
            </a:extLst>
          </p:cNvPr>
          <p:cNvSpPr txBox="1"/>
          <p:nvPr/>
        </p:nvSpPr>
        <p:spPr>
          <a:xfrm>
            <a:off x="5549462" y="2301766"/>
            <a:ext cx="1870841" cy="369332"/>
          </a:xfrm>
          <a:prstGeom prst="rect">
            <a:avLst/>
          </a:prstGeom>
          <a:noFill/>
        </p:spPr>
        <p:txBody>
          <a:bodyPr wrap="square" rtlCol="0">
            <a:spAutoFit/>
          </a:bodyPr>
          <a:lstStyle/>
          <a:p>
            <a:r>
              <a:rPr lang="en-US" dirty="0">
                <a:solidFill>
                  <a:srgbClr val="FFFF00"/>
                </a:solidFill>
              </a:rPr>
              <a:t>1. Hover here</a:t>
            </a:r>
          </a:p>
        </p:txBody>
      </p:sp>
      <p:sp>
        <p:nvSpPr>
          <p:cNvPr id="13" name="TextBox 12">
            <a:extLst>
              <a:ext uri="{FF2B5EF4-FFF2-40B4-BE49-F238E27FC236}">
                <a16:creationId xmlns:a16="http://schemas.microsoft.com/office/drawing/2014/main" id="{BEF1CBAF-4E7D-4A60-B142-458DE4412B16}"/>
              </a:ext>
            </a:extLst>
          </p:cNvPr>
          <p:cNvSpPr txBox="1"/>
          <p:nvPr/>
        </p:nvSpPr>
        <p:spPr>
          <a:xfrm>
            <a:off x="3804744" y="4602795"/>
            <a:ext cx="1692166" cy="369332"/>
          </a:xfrm>
          <a:prstGeom prst="rect">
            <a:avLst/>
          </a:prstGeom>
          <a:noFill/>
        </p:spPr>
        <p:txBody>
          <a:bodyPr wrap="square">
            <a:spAutoFit/>
          </a:bodyPr>
          <a:lstStyle/>
          <a:p>
            <a:r>
              <a:rPr lang="en-US" dirty="0">
                <a:solidFill>
                  <a:srgbClr val="FFFF00"/>
                </a:solidFill>
              </a:rPr>
              <a:t>2. Click here</a:t>
            </a:r>
          </a:p>
        </p:txBody>
      </p:sp>
    </p:spTree>
    <p:extLst>
      <p:ext uri="{BB962C8B-B14F-4D97-AF65-F5344CB8AC3E}">
        <p14:creationId xmlns:p14="http://schemas.microsoft.com/office/powerpoint/2010/main" val="76831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91DBD-F564-4DC5-B41C-13B5A4AB49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5006" y="492146"/>
            <a:ext cx="11309131" cy="5055476"/>
          </a:xfrm>
          <a:prstGeom prst="rect">
            <a:avLst/>
          </a:prstGeom>
        </p:spPr>
      </p:pic>
      <p:cxnSp>
        <p:nvCxnSpPr>
          <p:cNvPr id="6" name="Straight Arrow Connector 5">
            <a:extLst>
              <a:ext uri="{FF2B5EF4-FFF2-40B4-BE49-F238E27FC236}">
                <a16:creationId xmlns:a16="http://schemas.microsoft.com/office/drawing/2014/main" id="{55E44F91-1DB2-4BBF-AE5E-81CF33FA293B}"/>
              </a:ext>
            </a:extLst>
          </p:cNvPr>
          <p:cNvCxnSpPr>
            <a:cxnSpLocks/>
          </p:cNvCxnSpPr>
          <p:nvPr/>
        </p:nvCxnSpPr>
        <p:spPr>
          <a:xfrm flipH="1">
            <a:off x="10846676" y="4246179"/>
            <a:ext cx="1124608" cy="135583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0B962DD-4D4C-4A55-B4AD-7078689CFECC}"/>
              </a:ext>
            </a:extLst>
          </p:cNvPr>
          <p:cNvSpPr txBox="1"/>
          <p:nvPr/>
        </p:nvSpPr>
        <p:spPr>
          <a:xfrm>
            <a:off x="10804635" y="5749159"/>
            <a:ext cx="882869" cy="646331"/>
          </a:xfrm>
          <a:prstGeom prst="rect">
            <a:avLst/>
          </a:prstGeom>
          <a:noFill/>
        </p:spPr>
        <p:txBody>
          <a:bodyPr wrap="square" rtlCol="0">
            <a:spAutoFit/>
          </a:bodyPr>
          <a:lstStyle/>
          <a:p>
            <a:r>
              <a:rPr lang="en-US" b="1" dirty="0">
                <a:solidFill>
                  <a:schemeClr val="bg1"/>
                </a:solidFill>
              </a:rPr>
              <a:t>Click here</a:t>
            </a:r>
          </a:p>
        </p:txBody>
      </p:sp>
    </p:spTree>
    <p:extLst>
      <p:ext uri="{BB962C8B-B14F-4D97-AF65-F5344CB8AC3E}">
        <p14:creationId xmlns:p14="http://schemas.microsoft.com/office/powerpoint/2010/main" val="37572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D234AF-9B5B-4FA9-9818-554B1440FC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8069" y="1324303"/>
            <a:ext cx="11046373" cy="4960883"/>
          </a:xfrm>
          <a:prstGeom prst="rect">
            <a:avLst/>
          </a:prstGeom>
        </p:spPr>
      </p:pic>
      <p:cxnSp>
        <p:nvCxnSpPr>
          <p:cNvPr id="7" name="Straight Arrow Connector 6">
            <a:extLst>
              <a:ext uri="{FF2B5EF4-FFF2-40B4-BE49-F238E27FC236}">
                <a16:creationId xmlns:a16="http://schemas.microsoft.com/office/drawing/2014/main" id="{CAEBE720-AA5C-4C86-8DA5-9EB267ADFDE2}"/>
              </a:ext>
            </a:extLst>
          </p:cNvPr>
          <p:cNvCxnSpPr>
            <a:cxnSpLocks/>
          </p:cNvCxnSpPr>
          <p:nvPr/>
        </p:nvCxnSpPr>
        <p:spPr>
          <a:xfrm flipH="1" flipV="1">
            <a:off x="5076496" y="4992416"/>
            <a:ext cx="462455" cy="11035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5F53567-2A0C-4292-B278-9ECC77766CC0}"/>
              </a:ext>
            </a:extLst>
          </p:cNvPr>
          <p:cNvSpPr txBox="1"/>
          <p:nvPr/>
        </p:nvSpPr>
        <p:spPr>
          <a:xfrm>
            <a:off x="5328745" y="5065986"/>
            <a:ext cx="1051034" cy="646331"/>
          </a:xfrm>
          <a:prstGeom prst="rect">
            <a:avLst/>
          </a:prstGeom>
          <a:noFill/>
        </p:spPr>
        <p:txBody>
          <a:bodyPr wrap="square" rtlCol="0">
            <a:spAutoFit/>
          </a:bodyPr>
          <a:lstStyle/>
          <a:p>
            <a:r>
              <a:rPr lang="en-US" dirty="0"/>
              <a:t>Click here </a:t>
            </a:r>
          </a:p>
        </p:txBody>
      </p:sp>
    </p:spTree>
    <p:extLst>
      <p:ext uri="{BB962C8B-B14F-4D97-AF65-F5344CB8AC3E}">
        <p14:creationId xmlns:p14="http://schemas.microsoft.com/office/powerpoint/2010/main" val="33209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AC5671-3830-43B2-9DCE-3B1389E515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9817" y="1048870"/>
            <a:ext cx="10485030" cy="5311589"/>
          </a:xfrm>
          <a:prstGeom prst="rect">
            <a:avLst/>
          </a:prstGeom>
        </p:spPr>
      </p:pic>
    </p:spTree>
    <p:extLst>
      <p:ext uri="{BB962C8B-B14F-4D97-AF65-F5344CB8AC3E}">
        <p14:creationId xmlns:p14="http://schemas.microsoft.com/office/powerpoint/2010/main" val="37768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544A4-4E03-491D-91F7-9444C59F6FAD}"/>
              </a:ext>
            </a:extLst>
          </p:cNvPr>
          <p:cNvSpPr txBox="1"/>
          <p:nvPr/>
        </p:nvSpPr>
        <p:spPr>
          <a:xfrm>
            <a:off x="4061433" y="0"/>
            <a:ext cx="7992022" cy="6370975"/>
          </a:xfrm>
          <a:prstGeom prst="rect">
            <a:avLst/>
          </a:prstGeom>
          <a:noFill/>
        </p:spPr>
        <p:txBody>
          <a:bodyPr wrap="square">
            <a:spAutoFit/>
          </a:bodyPr>
          <a:lstStyle/>
          <a:p>
            <a:pPr algn="l" rtl="0"/>
            <a:r>
              <a:rPr lang="en-US" sz="2400" b="1" i="0" dirty="0">
                <a:effectLst/>
                <a:latin typeface="Open Sans" panose="020B0606030504020204" pitchFamily="34" charset="0"/>
              </a:rPr>
              <a:t>Resources &amp; reference</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A Guide to Global Grants</a:t>
            </a:r>
            <a:r>
              <a:rPr lang="en-US" sz="2400" b="0" i="0" dirty="0">
                <a:effectLst/>
                <a:latin typeface="Open Sans" panose="020B0606030504020204" pitchFamily="34" charset="0"/>
              </a:rPr>
              <a:t> (PDF)</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Community Assessment Tools</a:t>
            </a:r>
            <a:r>
              <a:rPr lang="en-US" sz="2400" b="0" i="0" dirty="0">
                <a:effectLst/>
                <a:latin typeface="Open Sans" panose="020B0606030504020204" pitchFamily="34" charset="0"/>
              </a:rPr>
              <a:t> (PDF)</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Cooperating Organization Memorandum of Understanding</a:t>
            </a:r>
            <a:r>
              <a:rPr lang="en-US" sz="2400" b="0" i="0" dirty="0">
                <a:effectLst/>
                <a:latin typeface="Open Sans" panose="020B0606030504020204" pitchFamily="34" charset="0"/>
              </a:rPr>
              <a:t> (DOC)</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Global Grant Application Supplement for Microcredit Projects</a:t>
            </a:r>
            <a:r>
              <a:rPr lang="en-US" sz="2400" b="0" i="0" dirty="0">
                <a:effectLst/>
                <a:latin typeface="Open Sans" panose="020B0606030504020204" pitchFamily="34" charset="0"/>
              </a:rPr>
              <a:t> (DOC)</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6">
                  <a:extLst>
                    <a:ext uri="{A12FA001-AC4F-418D-AE19-62706E023703}">
                      <ahyp:hlinkClr xmlns:ahyp="http://schemas.microsoft.com/office/drawing/2018/hyperlinkcolor" val="tx"/>
                    </a:ext>
                  </a:extLst>
                </a:hlinkClick>
              </a:rPr>
              <a:t>Global Grant Application Template</a:t>
            </a:r>
            <a:r>
              <a:rPr lang="en-US" sz="2400" b="0" i="0" dirty="0">
                <a:effectLst/>
                <a:latin typeface="Open Sans" panose="020B0606030504020204" pitchFamily="34" charset="0"/>
              </a:rPr>
              <a:t> (DOC)</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7">
                  <a:extLst>
                    <a:ext uri="{A12FA001-AC4F-418D-AE19-62706E023703}">
                      <ahyp:hlinkClr xmlns:ahyp="http://schemas.microsoft.com/office/drawing/2018/hyperlinkcolor" val="tx"/>
                    </a:ext>
                  </a:extLst>
                </a:hlinkClick>
              </a:rPr>
              <a:t>Global Grant Calculator</a:t>
            </a:r>
            <a:r>
              <a:rPr lang="en-US" sz="2400" b="0" i="0" dirty="0">
                <a:effectLst/>
                <a:latin typeface="Open Sans" panose="020B0606030504020204" pitchFamily="34" charset="0"/>
              </a:rPr>
              <a:t> (XLS)</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8">
                  <a:extLst>
                    <a:ext uri="{A12FA001-AC4F-418D-AE19-62706E023703}">
                      <ahyp:hlinkClr xmlns:ahyp="http://schemas.microsoft.com/office/drawing/2018/hyperlinkcolor" val="tx"/>
                    </a:ext>
                  </a:extLst>
                </a:hlinkClick>
              </a:rPr>
              <a:t>Global Grants Community Assessment Results</a:t>
            </a:r>
            <a:r>
              <a:rPr lang="en-US" sz="2400" b="0" i="0" dirty="0">
                <a:effectLst/>
                <a:latin typeface="Open Sans" panose="020B0606030504020204" pitchFamily="34" charset="0"/>
              </a:rPr>
              <a:t> (DOC)</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9">
                  <a:extLst>
                    <a:ext uri="{A12FA001-AC4F-418D-AE19-62706E023703}">
                      <ahyp:hlinkClr xmlns:ahyp="http://schemas.microsoft.com/office/drawing/2018/hyperlinkcolor" val="tx"/>
                    </a:ext>
                  </a:extLst>
                </a:hlinkClick>
              </a:rPr>
              <a:t>Global Grant Monitoring and Evaluation Plan Supplement</a:t>
            </a:r>
            <a:r>
              <a:rPr lang="en-US" sz="2400" b="0" i="0" dirty="0">
                <a:effectLst/>
                <a:latin typeface="Open Sans" panose="020B0606030504020204" pitchFamily="34" charset="0"/>
              </a:rPr>
              <a:t> (PDF)</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10">
                  <a:extLst>
                    <a:ext uri="{A12FA001-AC4F-418D-AE19-62706E023703}">
                      <ahyp:hlinkClr xmlns:ahyp="http://schemas.microsoft.com/office/drawing/2018/hyperlinkcolor" val="tx"/>
                    </a:ext>
                  </a:extLst>
                </a:hlinkClick>
              </a:rPr>
              <a:t>Global Grant Report Supplement for Microcredit Projects</a:t>
            </a:r>
            <a:r>
              <a:rPr lang="en-US" sz="2400" b="0" i="0" dirty="0">
                <a:effectLst/>
                <a:latin typeface="Open Sans" panose="020B0606030504020204" pitchFamily="34" charset="0"/>
              </a:rPr>
              <a:t> (DOC)</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11">
                  <a:extLst>
                    <a:ext uri="{A12FA001-AC4F-418D-AE19-62706E023703}">
                      <ahyp:hlinkClr xmlns:ahyp="http://schemas.microsoft.com/office/drawing/2018/hyperlinkcolor" val="tx"/>
                    </a:ext>
                  </a:extLst>
                </a:hlinkClick>
              </a:rPr>
              <a:t>Global Grant Scholarships Supplement</a:t>
            </a:r>
            <a:r>
              <a:rPr lang="en-US" sz="2400" b="0" i="0" dirty="0">
                <a:effectLst/>
                <a:latin typeface="Open Sans" panose="020B0606030504020204" pitchFamily="34" charset="0"/>
              </a:rPr>
              <a:t> (PDF)</a:t>
            </a:r>
          </a:p>
          <a:p>
            <a:pPr algn="l" rtl="0">
              <a:buFont typeface="Arial" panose="020B0604020202020204" pitchFamily="34" charset="0"/>
              <a:buChar char="•"/>
            </a:pPr>
            <a:r>
              <a:rPr lang="en-US" sz="2400" b="0" i="0" u="none" strike="noStrike" dirty="0">
                <a:effectLst/>
                <a:latin typeface="Open Sans" panose="020B0606030504020204" pitchFamily="34" charset="0"/>
                <a:hlinkClick r:id="rId12">
                  <a:extLst>
                    <a:ext uri="{A12FA001-AC4F-418D-AE19-62706E023703}">
                      <ahyp:hlinkClr xmlns:ahyp="http://schemas.microsoft.com/office/drawing/2018/hyperlinkcolor" val="tx"/>
                    </a:ext>
                  </a:extLst>
                </a:hlinkClick>
              </a:rPr>
              <a:t>How </a:t>
            </a:r>
            <a:r>
              <a:rPr lang="en-US" sz="2400" b="0" i="0" u="none" strike="noStrike" dirty="0" err="1">
                <a:effectLst/>
                <a:latin typeface="Open Sans" panose="020B0606030504020204" pitchFamily="34" charset="0"/>
                <a:hlinkClick r:id="rId12">
                  <a:extLst>
                    <a:ext uri="{A12FA001-AC4F-418D-AE19-62706E023703}">
                      <ahyp:hlinkClr xmlns:ahyp="http://schemas.microsoft.com/office/drawing/2018/hyperlinkcolor" val="tx"/>
                    </a:ext>
                  </a:extLst>
                </a:hlinkClick>
              </a:rPr>
              <a:t>Rotaractors</a:t>
            </a:r>
            <a:r>
              <a:rPr lang="en-US" sz="2400" b="0" i="0" u="none" strike="noStrike" dirty="0">
                <a:effectLst/>
                <a:latin typeface="Open Sans" panose="020B0606030504020204" pitchFamily="34" charset="0"/>
                <a:hlinkClick r:id="rId12">
                  <a:extLst>
                    <a:ext uri="{A12FA001-AC4F-418D-AE19-62706E023703}">
                      <ahyp:hlinkClr xmlns:ahyp="http://schemas.microsoft.com/office/drawing/2018/hyperlinkcolor" val="tx"/>
                    </a:ext>
                  </a:extLst>
                </a:hlinkClick>
              </a:rPr>
              <a:t> Can Participate in Rotary Grants: Frequently Asked Questions</a:t>
            </a:r>
            <a:r>
              <a:rPr lang="en-US" sz="2400" b="0" i="0" dirty="0">
                <a:effectLst/>
                <a:latin typeface="Open Sans" panose="020B0606030504020204" pitchFamily="34" charset="0"/>
              </a:rPr>
              <a:t> (PDF)</a:t>
            </a:r>
          </a:p>
        </p:txBody>
      </p:sp>
      <p:sp>
        <p:nvSpPr>
          <p:cNvPr id="5" name="TextBox 4">
            <a:extLst>
              <a:ext uri="{FF2B5EF4-FFF2-40B4-BE49-F238E27FC236}">
                <a16:creationId xmlns:a16="http://schemas.microsoft.com/office/drawing/2014/main" id="{958F6B0C-54CA-4BCB-8026-B0913175B0CF}"/>
              </a:ext>
            </a:extLst>
          </p:cNvPr>
          <p:cNvSpPr txBox="1"/>
          <p:nvPr/>
        </p:nvSpPr>
        <p:spPr>
          <a:xfrm>
            <a:off x="338958" y="1833320"/>
            <a:ext cx="3684401" cy="3323987"/>
          </a:xfrm>
          <a:prstGeom prst="rect">
            <a:avLst/>
          </a:prstGeom>
          <a:noFill/>
        </p:spPr>
        <p:txBody>
          <a:bodyPr wrap="square">
            <a:spAutoFit/>
          </a:bodyPr>
          <a:lstStyle/>
          <a:p>
            <a:endParaRPr lang="en-US" dirty="0"/>
          </a:p>
          <a:p>
            <a:endParaRPr lang="en-US" sz="3200" dirty="0"/>
          </a:p>
          <a:p>
            <a:r>
              <a:rPr lang="en-US" sz="3200" dirty="0"/>
              <a:t>https://my.rotary.org/en/take-action/apply-grants/global-grants </a:t>
            </a:r>
          </a:p>
        </p:txBody>
      </p:sp>
    </p:spTree>
    <p:extLst>
      <p:ext uri="{BB962C8B-B14F-4D97-AF65-F5344CB8AC3E}">
        <p14:creationId xmlns:p14="http://schemas.microsoft.com/office/powerpoint/2010/main" val="29828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23CA-1C3F-4FA7-8DC0-9B31CD4D7F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3118" y="-35994"/>
            <a:ext cx="5190564" cy="6891307"/>
          </a:xfrm>
          <a:prstGeom prst="rect">
            <a:avLst/>
          </a:prstGeom>
        </p:spPr>
      </p:pic>
      <p:sp>
        <p:nvSpPr>
          <p:cNvPr id="4" name="TextBox 3">
            <a:extLst>
              <a:ext uri="{FF2B5EF4-FFF2-40B4-BE49-F238E27FC236}">
                <a16:creationId xmlns:a16="http://schemas.microsoft.com/office/drawing/2014/main" id="{AE013195-85F1-4E95-8E54-1ABBB3F62050}"/>
              </a:ext>
            </a:extLst>
          </p:cNvPr>
          <p:cNvSpPr txBox="1"/>
          <p:nvPr/>
        </p:nvSpPr>
        <p:spPr>
          <a:xfrm>
            <a:off x="438374" y="887506"/>
            <a:ext cx="3294530" cy="3293209"/>
          </a:xfrm>
          <a:prstGeom prst="rect">
            <a:avLst/>
          </a:prstGeom>
          <a:noFill/>
        </p:spPr>
        <p:txBody>
          <a:bodyPr wrap="square" rtlCol="0">
            <a:spAutoFit/>
          </a:bodyPr>
          <a:lstStyle/>
          <a:p>
            <a:endParaRPr lang="en-US" sz="2400" dirty="0"/>
          </a:p>
          <a:p>
            <a:r>
              <a:rPr lang="en-US" sz="3200" dirty="0"/>
              <a:t>https://my-cms.rotary.org/ </a:t>
            </a:r>
            <a:r>
              <a:rPr lang="en-US" sz="3200" dirty="0" err="1"/>
              <a:t>en</a:t>
            </a:r>
            <a:r>
              <a:rPr lang="en-US" sz="3200" dirty="0"/>
              <a:t>/document/ community-assessment-tools</a:t>
            </a:r>
          </a:p>
          <a:p>
            <a:endParaRPr lang="en-US" sz="2400" dirty="0"/>
          </a:p>
        </p:txBody>
      </p:sp>
      <p:pic>
        <p:nvPicPr>
          <p:cNvPr id="2" name="Picture 1" descr="Text&#10;&#10;Description automatically generated with medium confidence">
            <a:extLst>
              <a:ext uri="{FF2B5EF4-FFF2-40B4-BE49-F238E27FC236}">
                <a16:creationId xmlns:a16="http://schemas.microsoft.com/office/drawing/2014/main" id="{50382644-64B5-D393-AC75-F9CB0F32A1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B33E98B7-1A17-1242-F79E-7B2FF6088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97006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D649C7-8618-4128-922B-91D07A1D0BD7}"/>
              </a:ext>
            </a:extLst>
          </p:cNvPr>
          <p:cNvSpPr txBox="1"/>
          <p:nvPr/>
        </p:nvSpPr>
        <p:spPr>
          <a:xfrm>
            <a:off x="268940" y="470237"/>
            <a:ext cx="11786426" cy="6986528"/>
          </a:xfrm>
          <a:prstGeom prst="rect">
            <a:avLst/>
          </a:prstGeom>
          <a:noFill/>
        </p:spPr>
        <p:txBody>
          <a:bodyPr wrap="square">
            <a:spAutoFit/>
          </a:bodyPr>
          <a:lstStyle/>
          <a:p>
            <a:r>
              <a:rPr lang="en-US" sz="2400" dirty="0"/>
              <a:t>Applications are completed online in the Grants Center at My.Rotary.org. </a:t>
            </a:r>
          </a:p>
          <a:p>
            <a:endParaRPr lang="en-US" sz="2400" dirty="0"/>
          </a:p>
          <a:p>
            <a:pPr marL="342900" indent="-342900">
              <a:buFont typeface="Arial" panose="020B0604020202020204" pitchFamily="34" charset="0"/>
              <a:buChar char="•"/>
            </a:pPr>
            <a:r>
              <a:rPr lang="en-US" sz="2800" dirty="0"/>
              <a:t>Sponsoring clubs/committee members</a:t>
            </a:r>
          </a:p>
          <a:p>
            <a:pPr marL="342900" indent="-342900">
              <a:buFont typeface="Arial" panose="020B0604020202020204" pitchFamily="34" charset="0"/>
              <a:buChar char="•"/>
            </a:pPr>
            <a:r>
              <a:rPr lang="en-US" sz="2800" dirty="0"/>
              <a:t>The project’s objectives </a:t>
            </a:r>
          </a:p>
          <a:p>
            <a:pPr marL="342900" indent="-342900">
              <a:buFont typeface="Arial" panose="020B0604020202020204" pitchFamily="34" charset="0"/>
              <a:buChar char="•"/>
            </a:pPr>
            <a:r>
              <a:rPr lang="en-US" sz="2800" dirty="0"/>
              <a:t>Project activities </a:t>
            </a:r>
          </a:p>
          <a:p>
            <a:pPr marL="342900" indent="-342900">
              <a:buFont typeface="Arial" panose="020B0604020202020204" pitchFamily="34" charset="0"/>
              <a:buChar char="•"/>
            </a:pPr>
            <a:r>
              <a:rPr lang="en-US" sz="2800" dirty="0"/>
              <a:t>The project plan and schedule </a:t>
            </a:r>
          </a:p>
          <a:p>
            <a:pPr marL="342900" indent="-342900">
              <a:buFont typeface="Arial" panose="020B0604020202020204" pitchFamily="34" charset="0"/>
              <a:buChar char="•"/>
            </a:pPr>
            <a:r>
              <a:rPr lang="en-US" sz="2800" dirty="0"/>
              <a:t>Community needs </a:t>
            </a:r>
          </a:p>
          <a:p>
            <a:pPr marL="342900" indent="-342900">
              <a:buFont typeface="Arial" panose="020B0604020202020204" pitchFamily="34" charset="0"/>
              <a:buChar char="•"/>
            </a:pPr>
            <a:r>
              <a:rPr lang="en-US" sz="2800" dirty="0"/>
              <a:t>Areas of focus </a:t>
            </a:r>
          </a:p>
          <a:p>
            <a:pPr marL="342900" indent="-342900">
              <a:buFont typeface="Arial" panose="020B0604020202020204" pitchFamily="34" charset="0"/>
              <a:buChar char="•"/>
            </a:pPr>
            <a:r>
              <a:rPr lang="en-US" sz="2800" dirty="0"/>
              <a:t>Cooperating organizations and partners (if any) </a:t>
            </a:r>
          </a:p>
          <a:p>
            <a:pPr marL="342900" indent="-342900">
              <a:buFont typeface="Arial" panose="020B0604020202020204" pitchFamily="34" charset="0"/>
              <a:buChar char="•"/>
            </a:pPr>
            <a:r>
              <a:rPr lang="en-US" sz="2800" dirty="0"/>
              <a:t>Volunteer travel (if any) </a:t>
            </a:r>
          </a:p>
          <a:p>
            <a:pPr marL="342900" indent="-342900">
              <a:buFont typeface="Arial" panose="020B0604020202020204" pitchFamily="34" charset="0"/>
              <a:buChar char="•"/>
            </a:pPr>
            <a:r>
              <a:rPr lang="en-US" sz="2800" dirty="0"/>
              <a:t>Rotary member participation </a:t>
            </a:r>
          </a:p>
          <a:p>
            <a:pPr marL="342900" indent="-342900">
              <a:buFont typeface="Arial" panose="020B0604020202020204" pitchFamily="34" charset="0"/>
              <a:buChar char="•"/>
            </a:pPr>
            <a:r>
              <a:rPr lang="en-US" sz="2800" dirty="0"/>
              <a:t>The project budget </a:t>
            </a:r>
          </a:p>
          <a:p>
            <a:pPr marL="342900" indent="-342900">
              <a:buFont typeface="Arial" panose="020B0604020202020204" pitchFamily="34" charset="0"/>
              <a:buChar char="•"/>
            </a:pPr>
            <a:r>
              <a:rPr lang="en-US" sz="2800" dirty="0"/>
              <a:t>Financing </a:t>
            </a:r>
          </a:p>
          <a:p>
            <a:pPr marL="342900" indent="-342900">
              <a:buFont typeface="Arial" panose="020B0604020202020204" pitchFamily="34" charset="0"/>
              <a:buChar char="•"/>
            </a:pPr>
            <a:r>
              <a:rPr lang="en-US" sz="2800" dirty="0"/>
              <a:t>Sustainability </a:t>
            </a:r>
          </a:p>
          <a:p>
            <a:pPr marL="342900" indent="-342900">
              <a:buFont typeface="Arial" panose="020B0604020202020204" pitchFamily="34" charset="0"/>
              <a:buChar char="•"/>
            </a:pPr>
            <a:r>
              <a:rPr lang="en-US" sz="2800" dirty="0"/>
              <a:t>Monitoring and evaluation plan</a:t>
            </a:r>
          </a:p>
          <a:p>
            <a:pPr marL="285750" indent="-285750">
              <a:buFont typeface="Arial" panose="020B0604020202020204" pitchFamily="34" charset="0"/>
              <a:buChar char="•"/>
            </a:pPr>
            <a:endParaRPr lang="en-US" dirty="0"/>
          </a:p>
          <a:p>
            <a:endParaRPr lang="en-US" dirty="0"/>
          </a:p>
        </p:txBody>
      </p:sp>
      <p:pic>
        <p:nvPicPr>
          <p:cNvPr id="2" name="Picture 1" descr="Text&#10;&#10;Description automatically generated with medium confidence">
            <a:extLst>
              <a:ext uri="{FF2B5EF4-FFF2-40B4-BE49-F238E27FC236}">
                <a16:creationId xmlns:a16="http://schemas.microsoft.com/office/drawing/2014/main" id="{3C6338F4-42FE-1FFB-16D8-84D0D917C7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4" name="Picture 3">
            <a:extLst>
              <a:ext uri="{FF2B5EF4-FFF2-40B4-BE49-F238E27FC236}">
                <a16:creationId xmlns:a16="http://schemas.microsoft.com/office/drawing/2014/main" id="{56E6CADD-7ADF-416F-AFAE-7A080DB76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2715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A4A7F5-160E-46EB-AFCC-8E68EC0C7D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9204" y="0"/>
            <a:ext cx="5989957" cy="6609144"/>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FDCD014F-354E-B23D-672E-BD21D05CC7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4" name="Picture 3">
            <a:extLst>
              <a:ext uri="{FF2B5EF4-FFF2-40B4-BE49-F238E27FC236}">
                <a16:creationId xmlns:a16="http://schemas.microsoft.com/office/drawing/2014/main" id="{86D7D758-1163-DA22-F66C-906B563769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0496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3BCBA9-0E49-E7BE-54C6-A667CF6C605F}"/>
              </a:ext>
            </a:extLst>
          </p:cNvPr>
          <p:cNvSpPr txBox="1"/>
          <p:nvPr/>
        </p:nvSpPr>
        <p:spPr>
          <a:xfrm>
            <a:off x="1554480" y="1783080"/>
            <a:ext cx="8290560" cy="3693319"/>
          </a:xfrm>
          <a:prstGeom prst="rect">
            <a:avLst/>
          </a:prstGeom>
          <a:noFill/>
        </p:spPr>
        <p:txBody>
          <a:bodyPr wrap="square" rtlCol="0">
            <a:spAutoFit/>
          </a:bodyPr>
          <a:lstStyle/>
          <a:p>
            <a:r>
              <a:rPr lang="en-US" sz="2400" dirty="0"/>
              <a:t>Your Name and Club:  </a:t>
            </a:r>
            <a:r>
              <a:rPr lang="en-US" sz="2400" b="1" dirty="0"/>
              <a:t>Jane Smith, Springboro Metro</a:t>
            </a:r>
          </a:p>
          <a:p>
            <a:endParaRPr lang="en-US" sz="2400" dirty="0"/>
          </a:p>
          <a:p>
            <a:r>
              <a:rPr lang="en-US" sz="2400" dirty="0"/>
              <a:t>To do this,</a:t>
            </a:r>
          </a:p>
          <a:p>
            <a:pPr marL="342900" indent="-342900">
              <a:buFont typeface="Arial" panose="020B0604020202020204" pitchFamily="34" charset="0"/>
              <a:buChar char="•"/>
            </a:pPr>
            <a:r>
              <a:rPr lang="en-US" sz="2400" dirty="0"/>
              <a:t>Tap/Click on "Participant" at the bottom or top of the video window.</a:t>
            </a:r>
          </a:p>
          <a:p>
            <a:pPr marL="342900" indent="-342900">
              <a:buFont typeface="Arial" panose="020B0604020202020204" pitchFamily="34" charset="0"/>
              <a:buChar char="•"/>
            </a:pPr>
            <a:r>
              <a:rPr lang="en-US" sz="2400" dirty="0"/>
              <a:t>Tap/Click on your name.</a:t>
            </a:r>
          </a:p>
          <a:p>
            <a:pPr marL="342900" indent="-342900">
              <a:buFont typeface="Arial" panose="020B0604020202020204" pitchFamily="34" charset="0"/>
              <a:buChar char="•"/>
            </a:pPr>
            <a:r>
              <a:rPr lang="en-US" sz="2400" dirty="0"/>
              <a:t>Choose "Rename"</a:t>
            </a:r>
          </a:p>
          <a:p>
            <a:pPr marL="342900" indent="-342900">
              <a:buFont typeface="Arial" panose="020B0604020202020204" pitchFamily="34" charset="0"/>
              <a:buChar char="•"/>
            </a:pPr>
            <a:r>
              <a:rPr lang="en-US" sz="2400" dirty="0"/>
              <a:t>Type in your new name like the one above</a:t>
            </a:r>
          </a:p>
          <a:p>
            <a:pPr marL="342900" indent="-342900">
              <a:buFont typeface="Arial" panose="020B0604020202020204" pitchFamily="34" charset="0"/>
              <a:buChar char="•"/>
            </a:pPr>
            <a:r>
              <a:rPr lang="en-US" sz="2400" dirty="0"/>
              <a:t>Tap/Click "OK" or press the Enter Key</a:t>
            </a:r>
          </a:p>
          <a:p>
            <a:endParaRPr lang="en-US" dirty="0"/>
          </a:p>
        </p:txBody>
      </p:sp>
      <p:sp>
        <p:nvSpPr>
          <p:cNvPr id="5" name="TextBox 4">
            <a:extLst>
              <a:ext uri="{FF2B5EF4-FFF2-40B4-BE49-F238E27FC236}">
                <a16:creationId xmlns:a16="http://schemas.microsoft.com/office/drawing/2014/main" id="{CD514BA7-42CA-4519-6DA5-6F8AB7F10016}"/>
              </a:ext>
            </a:extLst>
          </p:cNvPr>
          <p:cNvSpPr txBox="1"/>
          <p:nvPr/>
        </p:nvSpPr>
        <p:spPr>
          <a:xfrm>
            <a:off x="381000" y="642937"/>
            <a:ext cx="8290560" cy="800219"/>
          </a:xfrm>
          <a:prstGeom prst="rect">
            <a:avLst/>
          </a:prstGeom>
          <a:noFill/>
        </p:spPr>
        <p:txBody>
          <a:bodyPr wrap="square" rtlCol="0">
            <a:spAutoFit/>
          </a:bodyPr>
          <a:lstStyle/>
          <a:p>
            <a:r>
              <a:rPr lang="en-US" sz="2800" b="1" dirty="0">
                <a:solidFill>
                  <a:srgbClr val="0070C0"/>
                </a:solidFill>
              </a:rPr>
              <a:t>Please rename yourself using this format:</a:t>
            </a:r>
          </a:p>
          <a:p>
            <a:endParaRPr lang="en-US" dirty="0"/>
          </a:p>
        </p:txBody>
      </p:sp>
    </p:spTree>
    <p:extLst>
      <p:ext uri="{BB962C8B-B14F-4D97-AF65-F5344CB8AC3E}">
        <p14:creationId xmlns:p14="http://schemas.microsoft.com/office/powerpoint/2010/main" val="30560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EA129-63DF-4189-BA13-F9C46541F5ED}"/>
              </a:ext>
            </a:extLst>
          </p:cNvPr>
          <p:cNvSpPr txBox="1"/>
          <p:nvPr/>
        </p:nvSpPr>
        <p:spPr>
          <a:xfrm>
            <a:off x="670560" y="525517"/>
            <a:ext cx="4847372" cy="3323987"/>
          </a:xfrm>
          <a:prstGeom prst="rect">
            <a:avLst/>
          </a:prstGeom>
          <a:noFill/>
        </p:spPr>
        <p:txBody>
          <a:bodyPr wrap="square" rtlCol="0">
            <a:spAutoFit/>
          </a:bodyPr>
          <a:lstStyle/>
          <a:p>
            <a:r>
              <a:rPr lang="en-US" sz="2400" dirty="0"/>
              <a:t>Read a successfully funded proposal:</a:t>
            </a:r>
          </a:p>
          <a:p>
            <a:endParaRPr lang="en-US" sz="2400" dirty="0"/>
          </a:p>
          <a:p>
            <a:r>
              <a:rPr lang="en-US" sz="2400" dirty="0"/>
              <a:t>https://www.guatemalaliteracy.org/wp-content/uploads/2022/07/GLP_request_for_funding_2022-2023.pdf</a:t>
            </a:r>
          </a:p>
          <a:p>
            <a:endParaRPr lang="en-US" dirty="0"/>
          </a:p>
        </p:txBody>
      </p:sp>
      <p:pic>
        <p:nvPicPr>
          <p:cNvPr id="1026" name="Picture 2" descr="Middle school, sustainable, community involvement, Rotary, Guatemala, service projects, literacy, south America, books, education">
            <a:extLst>
              <a:ext uri="{FF2B5EF4-FFF2-40B4-BE49-F238E27FC236}">
                <a16:creationId xmlns:a16="http://schemas.microsoft.com/office/drawing/2014/main" id="{59ECA0BD-D91E-4DCD-9676-CE25E1C174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7324" y="964489"/>
            <a:ext cx="609600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uatemala Literacy Project">
            <a:extLst>
              <a:ext uri="{FF2B5EF4-FFF2-40B4-BE49-F238E27FC236}">
                <a16:creationId xmlns:a16="http://schemas.microsoft.com/office/drawing/2014/main" id="{FF84344D-569E-4EE7-8C35-8BB0884E78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3853" y="3746937"/>
            <a:ext cx="4451685" cy="31110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227C14DA-92AD-F4C5-1FF5-888738E989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624E4DCC-351F-A2F3-069E-7EA344E0AC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6567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378371"/>
            <a:ext cx="11040066" cy="1642705"/>
          </a:xfrm>
        </p:spPr>
        <p:txBody>
          <a:bodyPr/>
          <a:lstStyle/>
          <a:p>
            <a:pPr algn="l"/>
            <a:r>
              <a:rPr lang="en-US" sz="3600" dirty="0"/>
              <a:t>How to Find a Project and Partners</a:t>
            </a:r>
            <a:br>
              <a:rPr lang="en-US" dirty="0"/>
            </a:br>
            <a:endParaRPr lang="en-US" dirty="0"/>
          </a:p>
        </p:txBody>
      </p:sp>
      <p:sp>
        <p:nvSpPr>
          <p:cNvPr id="3" name="Subtitle 2"/>
          <p:cNvSpPr>
            <a:spLocks noGrp="1"/>
          </p:cNvSpPr>
          <p:nvPr>
            <p:ph type="subTitle" idx="1"/>
          </p:nvPr>
        </p:nvSpPr>
        <p:spPr>
          <a:xfrm>
            <a:off x="424927" y="1557151"/>
            <a:ext cx="11279393" cy="1096899"/>
          </a:xfrm>
        </p:spPr>
        <p:txBody>
          <a:bodyPr>
            <a:noAutofit/>
          </a:bodyPr>
          <a:lstStyle/>
          <a:p>
            <a:pPr marL="457200" indent="-457200" algn="l">
              <a:buFont typeface="Arial" panose="020B0604020202020204" pitchFamily="34" charset="0"/>
              <a:buChar char="•"/>
            </a:pPr>
            <a:r>
              <a:rPr lang="en-US" sz="3600" dirty="0">
                <a:solidFill>
                  <a:schemeClr val="tx1"/>
                </a:solidFill>
                <a:latin typeface="Abadi"/>
              </a:rPr>
              <a:t>Join an existing project</a:t>
            </a:r>
          </a:p>
          <a:p>
            <a:pPr marL="457200" indent="-457200" algn="l">
              <a:buFont typeface="Arial" panose="020B0604020202020204" pitchFamily="34" charset="0"/>
              <a:buChar char="•"/>
            </a:pPr>
            <a:endParaRPr lang="en-US" sz="2400" dirty="0">
              <a:solidFill>
                <a:schemeClr val="tx1"/>
              </a:solidFill>
              <a:latin typeface="Abadi"/>
            </a:endParaRPr>
          </a:p>
          <a:p>
            <a:pPr marL="457200" indent="-457200" algn="l">
              <a:buFont typeface="Arial" panose="020B0604020202020204" pitchFamily="34" charset="0"/>
              <a:buChar char="•"/>
            </a:pPr>
            <a:r>
              <a:rPr lang="en-US" sz="3600" dirty="0">
                <a:solidFill>
                  <a:schemeClr val="tx1"/>
                </a:solidFill>
                <a:latin typeface="Abadi"/>
              </a:rPr>
              <a:t>Look within your club and community</a:t>
            </a:r>
          </a:p>
          <a:p>
            <a:pPr marL="457200" indent="-457200" algn="l">
              <a:buFont typeface="Arial" panose="020B0604020202020204" pitchFamily="34" charset="0"/>
              <a:buChar char="•"/>
            </a:pPr>
            <a:endParaRPr lang="en-US" sz="2400" dirty="0">
              <a:solidFill>
                <a:schemeClr val="tx1"/>
              </a:solidFill>
              <a:latin typeface="Abadi"/>
            </a:endParaRPr>
          </a:p>
          <a:p>
            <a:pPr marL="457200" indent="-457200" algn="l">
              <a:buFont typeface="Arial" panose="020B0604020202020204" pitchFamily="34" charset="0"/>
              <a:buChar char="•"/>
            </a:pPr>
            <a:r>
              <a:rPr lang="en-US" sz="3600" dirty="0">
                <a:solidFill>
                  <a:schemeClr val="tx1"/>
                </a:solidFill>
                <a:latin typeface="Abadi"/>
              </a:rPr>
              <a:t>International Convention</a:t>
            </a:r>
          </a:p>
          <a:p>
            <a:pPr marL="457200" indent="-457200" algn="l">
              <a:buFont typeface="Arial" panose="020B0604020202020204" pitchFamily="34" charset="0"/>
              <a:buChar char="•"/>
            </a:pPr>
            <a:endParaRPr lang="en-US" sz="2400" dirty="0">
              <a:solidFill>
                <a:schemeClr val="tx1"/>
              </a:solidFill>
              <a:latin typeface="Abadi"/>
            </a:endParaRPr>
          </a:p>
          <a:p>
            <a:pPr marL="457200" indent="-457200" algn="l">
              <a:buFont typeface="Arial" panose="020B0604020202020204" pitchFamily="34" charset="0"/>
              <a:buChar char="•"/>
            </a:pPr>
            <a:r>
              <a:rPr lang="en-US" sz="3600" dirty="0">
                <a:solidFill>
                  <a:schemeClr val="tx1"/>
                </a:solidFill>
                <a:latin typeface="Abadi"/>
              </a:rPr>
              <a:t>Search Rotary Showcase or put your project</a:t>
            </a:r>
            <a:br>
              <a:rPr lang="en-US" sz="3600" dirty="0">
                <a:solidFill>
                  <a:schemeClr val="tx1"/>
                </a:solidFill>
                <a:latin typeface="Abadi"/>
              </a:rPr>
            </a:br>
            <a:r>
              <a:rPr lang="en-US" sz="3600" dirty="0">
                <a:solidFill>
                  <a:schemeClr val="tx1"/>
                </a:solidFill>
                <a:latin typeface="Abadi"/>
              </a:rPr>
              <a:t>on Rotary Showcase</a:t>
            </a:r>
          </a:p>
          <a:p>
            <a:pPr marL="457200" indent="-457200" algn="l">
              <a:buFont typeface="Arial" panose="020B0604020202020204" pitchFamily="34" charset="0"/>
              <a:buChar char="•"/>
            </a:pPr>
            <a:endParaRPr lang="en-US" dirty="0">
              <a:solidFill>
                <a:schemeClr val="tx1"/>
              </a:solidFill>
              <a:latin typeface="Abadi"/>
            </a:endParaRPr>
          </a:p>
          <a:p>
            <a:pPr algn="l"/>
            <a:endParaRPr lang="en-US" sz="3200" dirty="0">
              <a:solidFill>
                <a:schemeClr val="tx1"/>
              </a:solidFill>
              <a:latin typeface="Abadi"/>
            </a:endParaRPr>
          </a:p>
          <a:p>
            <a:pPr marL="457200" indent="-457200" algn="l">
              <a:buFont typeface="Arial" panose="020B0604020202020204" pitchFamily="34" charset="0"/>
              <a:buChar char="•"/>
            </a:pPr>
            <a:endParaRPr lang="en-US" sz="3200" dirty="0">
              <a:solidFill>
                <a:schemeClr val="tx1"/>
              </a:solidFill>
              <a:latin typeface="Abadi"/>
            </a:endParaRPr>
          </a:p>
        </p:txBody>
      </p:sp>
      <p:pic>
        <p:nvPicPr>
          <p:cNvPr id="4" name="Picture 3" descr="Text&#10;&#10;Description automatically generated with medium confidence">
            <a:extLst>
              <a:ext uri="{FF2B5EF4-FFF2-40B4-BE49-F238E27FC236}">
                <a16:creationId xmlns:a16="http://schemas.microsoft.com/office/drawing/2014/main" id="{0B80F972-9636-15E9-CA76-94CB128D8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3E236BD3-B12E-F91F-E06F-C5B54B2584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18896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016B-2C7B-4B71-B8EE-203BE75787AA}"/>
              </a:ext>
            </a:extLst>
          </p:cNvPr>
          <p:cNvSpPr>
            <a:spLocks noGrp="1"/>
          </p:cNvSpPr>
          <p:nvPr>
            <p:ph type="title"/>
          </p:nvPr>
        </p:nvSpPr>
        <p:spPr>
          <a:xfrm>
            <a:off x="545254" y="243840"/>
            <a:ext cx="11118426" cy="1320800"/>
          </a:xfrm>
        </p:spPr>
        <p:txBody>
          <a:bodyPr>
            <a:normAutofit/>
          </a:bodyPr>
          <a:lstStyle/>
          <a:p>
            <a:r>
              <a:rPr lang="en-US" dirty="0"/>
              <a:t>Rotary Showcase</a:t>
            </a:r>
          </a:p>
        </p:txBody>
      </p:sp>
      <p:pic>
        <p:nvPicPr>
          <p:cNvPr id="5" name="Content Placeholder 4">
            <a:extLst>
              <a:ext uri="{FF2B5EF4-FFF2-40B4-BE49-F238E27FC236}">
                <a16:creationId xmlns:a16="http://schemas.microsoft.com/office/drawing/2014/main" id="{E000B965-BAEE-447B-90D5-564872FC39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048027" y="1041603"/>
            <a:ext cx="7252433" cy="4563254"/>
          </a:xfrm>
        </p:spPr>
      </p:pic>
      <p:sp>
        <p:nvSpPr>
          <p:cNvPr id="7" name="TextBox 6">
            <a:extLst>
              <a:ext uri="{FF2B5EF4-FFF2-40B4-BE49-F238E27FC236}">
                <a16:creationId xmlns:a16="http://schemas.microsoft.com/office/drawing/2014/main" id="{98ED315B-EF84-439F-B5BC-43E88DEC5C13}"/>
              </a:ext>
            </a:extLst>
          </p:cNvPr>
          <p:cNvSpPr txBox="1"/>
          <p:nvPr/>
        </p:nvSpPr>
        <p:spPr>
          <a:xfrm>
            <a:off x="0" y="2411214"/>
            <a:ext cx="4175760" cy="1384995"/>
          </a:xfrm>
          <a:prstGeom prst="rect">
            <a:avLst/>
          </a:prstGeom>
          <a:noFill/>
        </p:spPr>
        <p:txBody>
          <a:bodyPr wrap="square">
            <a:spAutoFit/>
          </a:bodyPr>
          <a:lstStyle/>
          <a:p>
            <a:r>
              <a:rPr lang="en-US" sz="2800" dirty="0"/>
              <a:t>https://map.rotary.org/en/project/pages/LearnMore.aspx </a:t>
            </a:r>
          </a:p>
        </p:txBody>
      </p:sp>
    </p:spTree>
    <p:extLst>
      <p:ext uri="{BB962C8B-B14F-4D97-AF65-F5344CB8AC3E}">
        <p14:creationId xmlns:p14="http://schemas.microsoft.com/office/powerpoint/2010/main" val="417896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E44BC-D3CF-4AE1-819A-3772477E43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5600" y="233680"/>
            <a:ext cx="8747760" cy="6065520"/>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B2B0A906-3C9D-41BE-B97D-521CE8D3FD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9E04100F-BA40-AC64-21F1-363263664A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257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0931452-1508-49B9-B304-0B7DD27470FD}"/>
              </a:ext>
            </a:extLst>
          </p:cNvPr>
          <p:cNvSpPr>
            <a:spLocks noChangeArrowheads="1"/>
          </p:cNvSpPr>
          <p:nvPr/>
        </p:nvSpPr>
        <p:spPr bwMode="auto">
          <a:xfrm>
            <a:off x="0" y="-10756189"/>
            <a:ext cx="3607078" cy="2134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89487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t>  </a:t>
            </a:r>
            <a:r>
              <a:rPr kumimoji="0" lang="en-US" altLang="en-US" sz="144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t>       </a:t>
            </a:r>
            <a:endParaRPr kumimoji="0" lang="en-US" altLang="en-US" sz="800" b="0" i="0" u="none" strike="noStrike" cap="none" normalizeH="0" baseline="0" dirty="0">
              <a:ln>
                <a:noFill/>
              </a:ln>
              <a:solidFill>
                <a:schemeClr val="tx1"/>
              </a:solidFill>
              <a:effectLst/>
            </a:endParaRPr>
          </a:p>
        </p:txBody>
      </p:sp>
      <p:pic>
        <p:nvPicPr>
          <p:cNvPr id="2050" name="Picture 2">
            <a:extLst>
              <a:ext uri="{FF2B5EF4-FFF2-40B4-BE49-F238E27FC236}">
                <a16:creationId xmlns:a16="http://schemas.microsoft.com/office/drawing/2014/main" id="{C91AA4E2-E738-4E20-B343-99C660BD3E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8093" y="268748"/>
            <a:ext cx="2857500" cy="2295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CE360B-29B5-4A8D-9CF9-8B533C9AB96D}"/>
              </a:ext>
            </a:extLst>
          </p:cNvPr>
          <p:cNvSpPr txBox="1"/>
          <p:nvPr/>
        </p:nvSpPr>
        <p:spPr>
          <a:xfrm>
            <a:off x="544022" y="2759825"/>
            <a:ext cx="5939906"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C10042"/>
                </a:solidFill>
                <a:latin typeface="Open Sans" panose="020B0606030504020204" pitchFamily="34" charset="0"/>
                <a:cs typeface="Open Sans" panose="020B0606030504020204" pitchFamily="34" charset="0"/>
              </a:rPr>
              <a:t>V</a:t>
            </a:r>
            <a:r>
              <a:rPr kumimoji="0" lang="en-US" altLang="en-US" sz="2800" b="1" i="0" u="none" strike="noStrike" cap="none" normalizeH="0" baseline="0" dirty="0">
                <a:ln>
                  <a:noFill/>
                </a:ln>
                <a:solidFill>
                  <a:srgbClr val="C10042"/>
                </a:solidFill>
                <a:effectLst/>
                <a:latin typeface="Open Sans" panose="020B0606030504020204" pitchFamily="34" charset="0"/>
                <a:cs typeface="Open Sans" panose="020B0606030504020204" pitchFamily="34" charset="0"/>
              </a:rPr>
              <a:t>irtual Project Fair February 11, 2023 at 10 am EST/ 9 am CT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26C305D-9BB9-4FDA-9A14-34AA04923842}"/>
              </a:ext>
            </a:extLst>
          </p:cNvPr>
          <p:cNvSpPr txBox="1"/>
          <p:nvPr/>
        </p:nvSpPr>
        <p:spPr>
          <a:xfrm>
            <a:off x="863600" y="3891401"/>
            <a:ext cx="9784080" cy="2800767"/>
          </a:xfrm>
          <a:prstGeom prst="rect">
            <a:avLst/>
          </a:prstGeom>
          <a:noFill/>
        </p:spPr>
        <p:txBody>
          <a:bodyPr wrap="square" rtlCol="0">
            <a:spAutoFit/>
          </a:bodyPr>
          <a:lstStyle/>
          <a:p>
            <a:r>
              <a:rPr lang="en-US" sz="2800" b="1" dirty="0"/>
              <a:t>Website:  </a:t>
            </a:r>
            <a:r>
              <a:rPr lang="en-US" sz="2800" dirty="0"/>
              <a:t>https://rizones30-31.org/news/heart-2-heart</a:t>
            </a:r>
          </a:p>
          <a:p>
            <a:endParaRPr lang="en-US" sz="2800" dirty="0"/>
          </a:p>
          <a:p>
            <a:pPr algn="l"/>
            <a:r>
              <a:rPr lang="en-US" sz="2800" b="1" dirty="0"/>
              <a:t>Contact: </a:t>
            </a:r>
            <a:r>
              <a:rPr lang="en-US" sz="2800" dirty="0">
                <a:solidFill>
                  <a:srgbClr val="222222"/>
                </a:solidFill>
                <a:effectLst/>
                <a:latin typeface="Helvetica" panose="020B0604020202020204" pitchFamily="34" charset="0"/>
              </a:rPr>
              <a:t>Ron Appuhn</a:t>
            </a:r>
            <a:endParaRPr lang="en-US" sz="2800" b="0" i="0" dirty="0">
              <a:solidFill>
                <a:srgbClr val="222222"/>
              </a:solidFill>
              <a:effectLst/>
              <a:latin typeface="Helvetica" panose="020B0604020202020204" pitchFamily="34" charset="0"/>
            </a:endParaRPr>
          </a:p>
          <a:p>
            <a:pPr algn="l"/>
            <a:r>
              <a:rPr lang="en-US" sz="2800" b="1" i="0" dirty="0">
                <a:solidFill>
                  <a:srgbClr val="222222"/>
                </a:solidFill>
                <a:effectLst/>
                <a:latin typeface="Helvetica" panose="020B0604020202020204" pitchFamily="34" charset="0"/>
              </a:rPr>
              <a:t>Phone</a:t>
            </a:r>
            <a:r>
              <a:rPr lang="en-US" sz="2800" b="0" i="0" dirty="0">
                <a:solidFill>
                  <a:srgbClr val="222222"/>
                </a:solidFill>
                <a:effectLst/>
                <a:latin typeface="Helvetica" panose="020B0604020202020204" pitchFamily="34" charset="0"/>
              </a:rPr>
              <a:t>:  865-567-9576     </a:t>
            </a:r>
          </a:p>
          <a:p>
            <a:pPr algn="l"/>
            <a:r>
              <a:rPr lang="en-US" sz="2800" b="1" i="0" dirty="0">
                <a:solidFill>
                  <a:srgbClr val="222222"/>
                </a:solidFill>
                <a:effectLst/>
                <a:latin typeface="Helvetica" panose="020B0604020202020204" pitchFamily="34" charset="0"/>
              </a:rPr>
              <a:t>Email</a:t>
            </a:r>
            <a:r>
              <a:rPr lang="en-US" sz="2800" b="0" i="0" dirty="0">
                <a:solidFill>
                  <a:srgbClr val="222222"/>
                </a:solidFill>
                <a:effectLst/>
                <a:latin typeface="Helvetica" panose="020B0604020202020204" pitchFamily="34" charset="0"/>
              </a:rPr>
              <a:t>: </a:t>
            </a:r>
            <a:r>
              <a:rPr lang="en-US" sz="2800" b="0" i="0" dirty="0">
                <a:effectLst/>
                <a:latin typeface="Helvetica" panose="020B0604020202020204" pitchFamily="34" charset="0"/>
              </a:rPr>
              <a:t>Rappuhn53@yahoo.com</a:t>
            </a:r>
          </a:p>
          <a:p>
            <a:br>
              <a:rPr lang="en-US" b="0" i="0" dirty="0">
                <a:effectLst/>
                <a:latin typeface="Arial" panose="020B0604020202020204" pitchFamily="34" charset="0"/>
              </a:rPr>
            </a:br>
            <a:endParaRPr lang="en-US" dirty="0"/>
          </a:p>
        </p:txBody>
      </p:sp>
      <p:sp>
        <p:nvSpPr>
          <p:cNvPr id="4" name="TextBox 3">
            <a:extLst>
              <a:ext uri="{FF2B5EF4-FFF2-40B4-BE49-F238E27FC236}">
                <a16:creationId xmlns:a16="http://schemas.microsoft.com/office/drawing/2014/main" id="{B359DC48-4610-4547-B074-ECC4A1C59F39}"/>
              </a:ext>
            </a:extLst>
          </p:cNvPr>
          <p:cNvSpPr txBox="1"/>
          <p:nvPr/>
        </p:nvSpPr>
        <p:spPr>
          <a:xfrm>
            <a:off x="893379" y="641131"/>
            <a:ext cx="4414345" cy="646331"/>
          </a:xfrm>
          <a:prstGeom prst="rect">
            <a:avLst/>
          </a:prstGeom>
          <a:noFill/>
        </p:spPr>
        <p:txBody>
          <a:bodyPr wrap="square" rtlCol="0">
            <a:spAutoFit/>
          </a:bodyPr>
          <a:lstStyle/>
          <a:p>
            <a:r>
              <a:rPr lang="en-US" sz="3600" dirty="0">
                <a:solidFill>
                  <a:schemeClr val="accent1"/>
                </a:solidFill>
              </a:rPr>
              <a:t>Heart2Heart</a:t>
            </a:r>
          </a:p>
        </p:txBody>
      </p:sp>
      <p:pic>
        <p:nvPicPr>
          <p:cNvPr id="1026" name="Picture 2">
            <a:extLst>
              <a:ext uri="{FF2B5EF4-FFF2-40B4-BE49-F238E27FC236}">
                <a16:creationId xmlns:a16="http://schemas.microsoft.com/office/drawing/2014/main" id="{6AAED97F-700F-4C62-85B3-C4E5834679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65077" y="216131"/>
            <a:ext cx="4355869" cy="33583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with medium confidence">
            <a:extLst>
              <a:ext uri="{FF2B5EF4-FFF2-40B4-BE49-F238E27FC236}">
                <a16:creationId xmlns:a16="http://schemas.microsoft.com/office/drawing/2014/main" id="{D6C0D403-7B1C-F04E-0241-8A9FED7093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6EF80A9E-8CD0-AFC6-9476-0F50386880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7947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tary, Guatemala, service projects, literacy, south America, books, education, Poverty, illiteracy, inequality, indigenous, Mayan,">
            <a:extLst>
              <a:ext uri="{FF2B5EF4-FFF2-40B4-BE49-F238E27FC236}">
                <a16:creationId xmlns:a16="http://schemas.microsoft.com/office/drawing/2014/main" id="{06D8D665-CCFB-4AE7-889D-EA0609EB86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39558" y="437001"/>
            <a:ext cx="6096000" cy="4029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AD7207-36F3-4735-99A1-AFCDFAC9839D}"/>
              </a:ext>
            </a:extLst>
          </p:cNvPr>
          <p:cNvSpPr txBox="1"/>
          <p:nvPr/>
        </p:nvSpPr>
        <p:spPr>
          <a:xfrm>
            <a:off x="289735" y="309705"/>
            <a:ext cx="4708985" cy="1384995"/>
          </a:xfrm>
          <a:prstGeom prst="rect">
            <a:avLst/>
          </a:prstGeom>
          <a:noFill/>
        </p:spPr>
        <p:txBody>
          <a:bodyPr wrap="square" rtlCol="0">
            <a:spAutoFit/>
          </a:bodyPr>
          <a:lstStyle/>
          <a:p>
            <a:r>
              <a:rPr lang="en-US" sz="2800" dirty="0">
                <a:solidFill>
                  <a:schemeClr val="accent1"/>
                </a:solidFill>
              </a:rPr>
              <a:t>Guatemala Literacy Project</a:t>
            </a:r>
          </a:p>
          <a:p>
            <a:endParaRPr lang="en-US" sz="2800" dirty="0"/>
          </a:p>
          <a:p>
            <a:r>
              <a:rPr lang="en-US" sz="2800" dirty="0"/>
              <a:t>Guatemalaliteracy.org</a:t>
            </a:r>
          </a:p>
        </p:txBody>
      </p:sp>
      <p:sp>
        <p:nvSpPr>
          <p:cNvPr id="5" name="TextBox 4">
            <a:extLst>
              <a:ext uri="{FF2B5EF4-FFF2-40B4-BE49-F238E27FC236}">
                <a16:creationId xmlns:a16="http://schemas.microsoft.com/office/drawing/2014/main" id="{EC061B33-F964-4311-BB2F-47603E0C331C}"/>
              </a:ext>
            </a:extLst>
          </p:cNvPr>
          <p:cNvSpPr txBox="1"/>
          <p:nvPr/>
        </p:nvSpPr>
        <p:spPr>
          <a:xfrm>
            <a:off x="300596" y="2144849"/>
            <a:ext cx="4936422" cy="2800767"/>
          </a:xfrm>
          <a:prstGeom prst="rect">
            <a:avLst/>
          </a:prstGeom>
          <a:noFill/>
        </p:spPr>
        <p:txBody>
          <a:bodyPr wrap="square">
            <a:spAutoFit/>
          </a:bodyPr>
          <a:lstStyle/>
          <a:p>
            <a:r>
              <a:rPr lang="en-US" sz="2800" dirty="0">
                <a:latin typeface="Open Sans" panose="020B0606030504020204" pitchFamily="34" charset="0"/>
              </a:rPr>
              <a:t>O</a:t>
            </a:r>
            <a:r>
              <a:rPr lang="en-US" sz="2800" b="0" i="0" dirty="0">
                <a:effectLst/>
                <a:latin typeface="Open Sans" panose="020B0606030504020204" pitchFamily="34" charset="0"/>
              </a:rPr>
              <a:t>ne of the largest grassroots, multi-club, </a:t>
            </a:r>
          </a:p>
          <a:p>
            <a:r>
              <a:rPr lang="en-US" sz="2800" b="0" i="0" dirty="0">
                <a:effectLst/>
                <a:latin typeface="Open Sans" panose="020B0606030504020204" pitchFamily="34" charset="0"/>
              </a:rPr>
              <a:t>multi-district projects in Rotary. </a:t>
            </a:r>
          </a:p>
          <a:p>
            <a:endParaRPr lang="en-US" sz="2800" dirty="0">
              <a:latin typeface="Open Sans" panose="020B0606030504020204" pitchFamily="34" charset="0"/>
            </a:endParaRPr>
          </a:p>
          <a:p>
            <a:endParaRPr lang="en-US" dirty="0">
              <a:latin typeface="Open Sans" panose="020B0606030504020204" pitchFamily="34" charset="0"/>
            </a:endParaRPr>
          </a:p>
          <a:p>
            <a:endParaRPr lang="en-US" dirty="0">
              <a:solidFill>
                <a:srgbClr val="666666"/>
              </a:solidFill>
              <a:latin typeface="Open Sans" panose="020B0606030504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38C62D81-0E03-F14F-098D-BC6B9F07D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92AC5647-5A83-366E-51B6-72BF02A9DB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8171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37146" cy="1320800"/>
          </a:xfrm>
        </p:spPr>
        <p:txBody>
          <a:bodyPr/>
          <a:lstStyle/>
          <a:p>
            <a:r>
              <a:rPr lang="en-US" dirty="0"/>
              <a:t>This is nice, but I joined Rotary to do local service.</a:t>
            </a:r>
          </a:p>
        </p:txBody>
      </p:sp>
      <p:pic>
        <p:nvPicPr>
          <p:cNvPr id="1026" name="Picture 2" descr="https://scontent-ort2-1.xx.fbcdn.net/v/t1.0-9/102590307_1556555664503975_4358465681185896425_o.jpg?_nc_cat=106&amp;ccb=2&amp;_nc_sid=730e14&amp;_nc_ohc=1-aTKA6nlawAX8MiPC7&amp;_nc_ht=scontent-ort2-1.xx&amp;oh=6e80610f8f2198c4805e2481b401e338&amp;oe=5FC5BC2A"/>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3334" y="1451566"/>
            <a:ext cx="8927014" cy="4412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1E8E1EC4-FAAA-4944-6178-2E8693078C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E17B6235-557F-CE66-8146-BB3CB4069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43279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617" y="218966"/>
            <a:ext cx="11037146" cy="1320800"/>
          </a:xfrm>
        </p:spPr>
        <p:txBody>
          <a:bodyPr>
            <a:normAutofit/>
          </a:bodyPr>
          <a:lstStyle/>
          <a:p>
            <a:r>
              <a:rPr lang="en-US" dirty="0"/>
              <a:t>There are no “reverse” Global Grants, but you CAN do global grants for US projects</a:t>
            </a:r>
          </a:p>
        </p:txBody>
      </p:sp>
      <p:sp>
        <p:nvSpPr>
          <p:cNvPr id="3" name="Content Placeholder 2">
            <a:extLst>
              <a:ext uri="{FF2B5EF4-FFF2-40B4-BE49-F238E27FC236}">
                <a16:creationId xmlns:a16="http://schemas.microsoft.com/office/drawing/2014/main" id="{B99B31AC-FF25-4792-B184-A0EEE03D5052}"/>
              </a:ext>
            </a:extLst>
          </p:cNvPr>
          <p:cNvSpPr>
            <a:spLocks noGrp="1"/>
          </p:cNvSpPr>
          <p:nvPr>
            <p:ph idx="1"/>
          </p:nvPr>
        </p:nvSpPr>
        <p:spPr>
          <a:xfrm>
            <a:off x="498658" y="1726497"/>
            <a:ext cx="7398433" cy="3344268"/>
          </a:xfrm>
        </p:spPr>
        <p:txBody>
          <a:bodyPr>
            <a:normAutofit fontScale="25000" lnSpcReduction="20000"/>
          </a:bodyPr>
          <a:lstStyle/>
          <a:p>
            <a:pPr marL="0" indent="0">
              <a:lnSpc>
                <a:spcPct val="120000"/>
              </a:lnSpc>
              <a:buNone/>
            </a:pPr>
            <a:r>
              <a:rPr lang="en-US" sz="9600" b="1" dirty="0"/>
              <a:t>Title: Goldman School   Area of Focus: Basic Literacy and Education  </a:t>
            </a:r>
            <a:r>
              <a:rPr lang="en-US" sz="9600" dirty="0"/>
              <a:t>Location: District 6190</a:t>
            </a:r>
          </a:p>
          <a:p>
            <a:pPr marL="0" indent="0">
              <a:lnSpc>
                <a:spcPct val="120000"/>
              </a:lnSpc>
              <a:spcBef>
                <a:spcPts val="0"/>
              </a:spcBef>
              <a:buNone/>
            </a:pPr>
            <a:r>
              <a:rPr lang="en-US" sz="9600" dirty="0"/>
              <a:t>$80,000 to serve the educational needs of children with disabilities by providing materials and curriculum to replicate an already successful location.</a:t>
            </a:r>
          </a:p>
          <a:p>
            <a:pPr marL="0" indent="0">
              <a:lnSpc>
                <a:spcPct val="120000"/>
              </a:lnSpc>
              <a:buNone/>
            </a:pPr>
            <a:endParaRPr lang="en-US" sz="9600" dirty="0"/>
          </a:p>
          <a:p>
            <a:pPr marL="0" indent="0">
              <a:lnSpc>
                <a:spcPct val="120000"/>
              </a:lnSpc>
              <a:buNone/>
            </a:pPr>
            <a:endParaRPr lang="en-US" sz="3600" dirty="0"/>
          </a:p>
        </p:txBody>
      </p:sp>
      <p:pic>
        <p:nvPicPr>
          <p:cNvPr id="5" name="Picture 4">
            <a:extLst>
              <a:ext uri="{FF2B5EF4-FFF2-40B4-BE49-F238E27FC236}">
                <a16:creationId xmlns:a16="http://schemas.microsoft.com/office/drawing/2014/main" id="{ACD43216-7808-476F-B87C-4FBD6807853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863490" y="959547"/>
            <a:ext cx="4145630" cy="305273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BE8866E-C9AB-4B9D-9FDB-061E1F3DE35E}"/>
              </a:ext>
            </a:extLst>
          </p:cNvPr>
          <p:cNvSpPr txBox="1"/>
          <p:nvPr/>
        </p:nvSpPr>
        <p:spPr>
          <a:xfrm>
            <a:off x="415636" y="4289367"/>
            <a:ext cx="11438313" cy="2246769"/>
          </a:xfrm>
          <a:prstGeom prst="rect">
            <a:avLst/>
          </a:prstGeom>
          <a:noFill/>
        </p:spPr>
        <p:txBody>
          <a:bodyPr wrap="square" rtlCol="0">
            <a:spAutoFit/>
          </a:bodyPr>
          <a:lstStyle/>
          <a:p>
            <a:pPr marL="0" indent="0">
              <a:buNone/>
            </a:pPr>
            <a:r>
              <a:rPr lang="en-US" sz="2400" b="1" dirty="0"/>
              <a:t>Title: The Looking Glass   Area of Focus: Environmental  </a:t>
            </a:r>
            <a:r>
              <a:rPr lang="en-US" sz="2400" dirty="0"/>
              <a:t>Location: District 6190</a:t>
            </a:r>
          </a:p>
          <a:p>
            <a:pPr marL="0" indent="0">
              <a:spcBef>
                <a:spcPts val="0"/>
              </a:spcBef>
              <a:buNone/>
            </a:pPr>
            <a:r>
              <a:rPr lang="en-US" sz="2400" dirty="0"/>
              <a:t>$35,000 to create an educational kiosk to educate the public on the importance of recycling and the consequences of not recycling. </a:t>
            </a:r>
          </a:p>
          <a:p>
            <a:pPr marL="0" indent="0">
              <a:buNone/>
            </a:pPr>
            <a:endParaRPr lang="en-US" sz="1200" dirty="0"/>
          </a:p>
          <a:p>
            <a:pPr marL="0" indent="0">
              <a:buNone/>
            </a:pPr>
            <a:r>
              <a:rPr lang="en-US" sz="2800" b="1" dirty="0">
                <a:solidFill>
                  <a:schemeClr val="tx1"/>
                </a:solidFill>
              </a:rPr>
              <a:t>CONTACT: PDG Karen Johnson </a:t>
            </a:r>
            <a:br>
              <a:rPr lang="en-US" sz="2800" b="1" dirty="0">
                <a:solidFill>
                  <a:schemeClr val="tx1"/>
                </a:solidFill>
              </a:rPr>
            </a:br>
            <a:r>
              <a:rPr lang="en-US" sz="2800" b="1" dirty="0">
                <a:solidFill>
                  <a:schemeClr val="tx1"/>
                </a:solidFill>
              </a:rPr>
              <a:t>KarenJohnson.Rotary@gmail.com or </a:t>
            </a:r>
            <a:r>
              <a:rPr lang="en-US" sz="2800" b="1" i="0" dirty="0">
                <a:solidFill>
                  <a:schemeClr val="tx1"/>
                </a:solidFill>
                <a:effectLst/>
                <a:cs typeface="Arial" panose="020B0604020202020204" pitchFamily="34" charset="0"/>
              </a:rPr>
              <a:t>318-780-7481</a:t>
            </a:r>
            <a:endParaRPr lang="en-US" sz="2800" b="1" dirty="0">
              <a:solidFill>
                <a:schemeClr val="tx1"/>
              </a:solidFill>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7EB65053-F299-A374-DFAA-3E4EE05747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8" name="Picture 7">
            <a:extLst>
              <a:ext uri="{FF2B5EF4-FFF2-40B4-BE49-F238E27FC236}">
                <a16:creationId xmlns:a16="http://schemas.microsoft.com/office/drawing/2014/main" id="{9863FF03-F3F4-6149-6A2F-9D6EE5EF27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2961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B64A6-D41F-2DDC-960E-49ABC20D75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
        <p:nvSpPr>
          <p:cNvPr id="2" name="Title 1">
            <a:extLst>
              <a:ext uri="{FF2B5EF4-FFF2-40B4-BE49-F238E27FC236}">
                <a16:creationId xmlns:a16="http://schemas.microsoft.com/office/drawing/2014/main" id="{2FF454E5-8A21-42BF-9EB6-96B3B091BC0C}"/>
              </a:ext>
            </a:extLst>
          </p:cNvPr>
          <p:cNvSpPr>
            <a:spLocks noGrp="1"/>
          </p:cNvSpPr>
          <p:nvPr>
            <p:ph type="title"/>
          </p:nvPr>
        </p:nvSpPr>
        <p:spPr>
          <a:xfrm>
            <a:off x="656313" y="115614"/>
            <a:ext cx="10957617" cy="1320800"/>
          </a:xfrm>
        </p:spPr>
        <p:txBody>
          <a:bodyPr/>
          <a:lstStyle/>
          <a:p>
            <a:r>
              <a:rPr lang="en-US" dirty="0"/>
              <a:t>Step One</a:t>
            </a:r>
          </a:p>
        </p:txBody>
      </p:sp>
      <p:sp>
        <p:nvSpPr>
          <p:cNvPr id="3" name="Content Placeholder 2">
            <a:extLst>
              <a:ext uri="{FF2B5EF4-FFF2-40B4-BE49-F238E27FC236}">
                <a16:creationId xmlns:a16="http://schemas.microsoft.com/office/drawing/2014/main" id="{643B9EE2-E0DD-426D-B8AE-5A91352502CB}"/>
              </a:ext>
            </a:extLst>
          </p:cNvPr>
          <p:cNvSpPr>
            <a:spLocks noGrp="1"/>
          </p:cNvSpPr>
          <p:nvPr>
            <p:ph idx="1"/>
          </p:nvPr>
        </p:nvSpPr>
        <p:spPr>
          <a:xfrm>
            <a:off x="298959" y="825775"/>
            <a:ext cx="11025533" cy="4387356"/>
          </a:xfrm>
        </p:spPr>
        <p:txBody>
          <a:bodyPr>
            <a:noAutofit/>
          </a:bodyPr>
          <a:lstStyle/>
          <a:p>
            <a:r>
              <a:rPr lang="en-US" sz="2800" dirty="0"/>
              <a:t>Talk to your District Rotary Foundation Chair and District Governor. </a:t>
            </a:r>
          </a:p>
          <a:p>
            <a:endParaRPr lang="en-US" sz="2000" dirty="0"/>
          </a:p>
          <a:p>
            <a:r>
              <a:rPr lang="en-US" sz="2800" dirty="0"/>
              <a:t>Find out how much DDF is available to allocate for your grant and get on their radar. </a:t>
            </a:r>
          </a:p>
          <a:p>
            <a:endParaRPr lang="en-US" sz="2000" dirty="0"/>
          </a:p>
          <a:p>
            <a:r>
              <a:rPr lang="en-US" sz="2800" dirty="0"/>
              <a:t>Your DRFC, DG, and Club President will need to electronically approve the grant application before it is submitted to RI.</a:t>
            </a:r>
          </a:p>
          <a:p>
            <a:pPr marL="0" indent="0">
              <a:buNone/>
            </a:pPr>
            <a:r>
              <a:rPr lang="en-US" sz="1600" dirty="0"/>
              <a:t> </a:t>
            </a:r>
          </a:p>
          <a:p>
            <a:r>
              <a:rPr lang="en-US" sz="2800" dirty="0"/>
              <a:t>Talk to your grant partner about how much DDF they can allocate and the amount of club/directed gifts they can give so you know up front how much your club will need to raise.</a:t>
            </a:r>
          </a:p>
        </p:txBody>
      </p:sp>
      <p:pic>
        <p:nvPicPr>
          <p:cNvPr id="4" name="Picture 3" descr="Text&#10;&#10;Description automatically generated with medium confidence">
            <a:extLst>
              <a:ext uri="{FF2B5EF4-FFF2-40B4-BE49-F238E27FC236}">
                <a16:creationId xmlns:a16="http://schemas.microsoft.com/office/drawing/2014/main" id="{EF9A97F4-6DBF-E003-68E7-FE2209C47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spTree>
    <p:extLst>
      <p:ext uri="{BB962C8B-B14F-4D97-AF65-F5344CB8AC3E}">
        <p14:creationId xmlns:p14="http://schemas.microsoft.com/office/powerpoint/2010/main" val="2857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33736"/>
            <a:ext cx="8596668" cy="1081548"/>
          </a:xfrm>
        </p:spPr>
        <p:txBody>
          <a:bodyPr>
            <a:normAutofit fontScale="90000"/>
          </a:bodyPr>
          <a:lstStyle/>
          <a:p>
            <a:r>
              <a:rPr lang="en-US" dirty="0"/>
              <a:t>Impact of Global Grants on our Club</a:t>
            </a:r>
          </a:p>
        </p:txBody>
      </p:sp>
      <p:sp>
        <p:nvSpPr>
          <p:cNvPr id="3" name="Text Placeholder 2"/>
          <p:cNvSpPr>
            <a:spLocks noGrp="1"/>
          </p:cNvSpPr>
          <p:nvPr>
            <p:ph type="body" idx="1"/>
          </p:nvPr>
        </p:nvSpPr>
        <p:spPr>
          <a:xfrm>
            <a:off x="683448" y="2099986"/>
            <a:ext cx="10752665" cy="4350214"/>
          </a:xfrm>
        </p:spPr>
        <p:txBody>
          <a:bodyPr>
            <a:normAutofit/>
          </a:bodyPr>
          <a:lstStyle/>
          <a:p>
            <a:pPr marL="285750" indent="-285750">
              <a:buFont typeface="Arial" panose="020B0604020202020204" pitchFamily="34" charset="0"/>
              <a:buChar char="•"/>
            </a:pPr>
            <a:r>
              <a:rPr lang="en-US" sz="3200" dirty="0"/>
              <a:t>Membership growth</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Giving: members are giving directly to our global grants (counts toward next Paul Harris or Major Gift)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Annual Fund SHARE since we emphasize that’s where the DDF comes from that helps to fund our grants</a:t>
            </a:r>
          </a:p>
          <a:p>
            <a:pPr marL="285750" indent="-285750">
              <a:buFont typeface="Arial" panose="020B0604020202020204" pitchFamily="34" charset="0"/>
              <a:buChar char="•"/>
            </a:pPr>
            <a:endParaRPr lang="en-US" sz="2400" dirty="0"/>
          </a:p>
          <a:p>
            <a:endParaRPr lang="en-US" sz="2400" dirty="0"/>
          </a:p>
        </p:txBody>
      </p:sp>
      <p:pic>
        <p:nvPicPr>
          <p:cNvPr id="4" name="Picture 3" descr="Text&#10;&#10;Description automatically generated with medium confidence">
            <a:extLst>
              <a:ext uri="{FF2B5EF4-FFF2-40B4-BE49-F238E27FC236}">
                <a16:creationId xmlns:a16="http://schemas.microsoft.com/office/drawing/2014/main" id="{DA3386BD-489D-E867-210E-820FB7821C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73749128-4EBA-6270-ACDF-7BAAE05A8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22377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70"/>
            <a:ext cx="5537200" cy="5992222"/>
          </a:xfrm>
        </p:spPr>
        <p:txBody>
          <a:bodyPr>
            <a:normAutofit lnSpcReduction="10000"/>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marL="0" lvl="1">
              <a:spcBef>
                <a:spcPts val="0"/>
              </a:spcBef>
              <a:spcAft>
                <a:spcPts val="0"/>
              </a:spcAft>
            </a:pPr>
            <a:r>
              <a:rPr lang="en-US" dirty="0">
                <a:solidFill>
                  <a:schemeClr val="tx1"/>
                </a:solidFill>
              </a:rPr>
              <a:t>Utilize “raise hand” function </a:t>
            </a:r>
          </a:p>
          <a:p>
            <a:pPr marL="58740" lvl="1" indent="0">
              <a:buNone/>
            </a:pPr>
            <a:r>
              <a:rPr lang="en-US" dirty="0">
                <a:solidFill>
                  <a:schemeClr val="tx1"/>
                </a:solidFill>
              </a:rPr>
              <a:t>                                in reactions</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Ipad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7" y="112698"/>
            <a:ext cx="5886879" cy="795614"/>
          </a:xfrm>
          <a:solidFill>
            <a:schemeClr val="accent1"/>
          </a:solidFill>
        </p:spPr>
        <p:txBody>
          <a:bodyPr/>
          <a:lstStyle/>
          <a:p>
            <a:pPr lvl="0" algn="ctr"/>
            <a:r>
              <a:rPr lang="en-US" sz="4000" dirty="0"/>
              <a:t>Rules of the zoom</a:t>
            </a:r>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3512312"/>
            <a:ext cx="4964688" cy="369332"/>
          </a:xfrm>
          <a:prstGeom prst="rect">
            <a:avLst/>
          </a:prstGeom>
          <a:solidFill>
            <a:schemeClr val="accent1"/>
          </a:solidFill>
        </p:spPr>
        <p:txBody>
          <a:bodyPr wrap="square" rtlCol="0">
            <a:spAutoFit/>
          </a:bodyPr>
          <a:lstStyle/>
          <a:p>
            <a:pPr algn="ctr"/>
            <a:r>
              <a:rPr lang="en-US" dirty="0">
                <a:solidFill>
                  <a:schemeClr val="bg1"/>
                </a:solidFill>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32698" y="4347047"/>
            <a:ext cx="1271973" cy="8716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75C33-E49B-4847-BB7F-C461099E3CCE}"/>
              </a:ext>
            </a:extLst>
          </p:cNvPr>
          <p:cNvSpPr txBox="1"/>
          <p:nvPr/>
        </p:nvSpPr>
        <p:spPr>
          <a:xfrm>
            <a:off x="797656" y="5084898"/>
            <a:ext cx="4095166" cy="369332"/>
          </a:xfrm>
          <a:prstGeom prst="rect">
            <a:avLst/>
          </a:prstGeom>
          <a:solidFill>
            <a:schemeClr val="accent1"/>
          </a:solidFill>
        </p:spPr>
        <p:txBody>
          <a:bodyPr wrap="square" rtlCol="0">
            <a:spAutoFit/>
          </a:bodyPr>
          <a:lstStyle/>
          <a:p>
            <a:r>
              <a:rPr lang="en-US" dirty="0">
                <a:solidFill>
                  <a:schemeClr val="bg1"/>
                </a:solidFill>
              </a:rPr>
              <a:t>Tablet/Smartphone View</a:t>
            </a:r>
          </a:p>
        </p:txBody>
      </p:sp>
      <p:pic>
        <p:nvPicPr>
          <p:cNvPr id="2054" name="Picture 6">
            <a:extLst>
              <a:ext uri="{FF2B5EF4-FFF2-40B4-BE49-F238E27FC236}">
                <a16:creationId xmlns:a16="http://schemas.microsoft.com/office/drawing/2014/main" id="{A9E3BAAE-418E-4069-A251-A6734830BD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4534991" y="4260481"/>
            <a:ext cx="1248389" cy="215555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730938" y="5187593"/>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55FEA4FD-3833-4051-93E6-B2BC5DB0840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9992476" y="2266701"/>
            <a:ext cx="2067610" cy="1372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23476" r="13959"/>
          <a:stretch/>
        </p:blipFill>
        <p:spPr bwMode="auto">
          <a:xfrm>
            <a:off x="31463" y="2266701"/>
            <a:ext cx="6077172" cy="12293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C07FEA4-F2EB-47B1-9856-EB75AF2F645F}"/>
              </a:ext>
            </a:extLst>
          </p:cNvPr>
          <p:cNvSpPr>
            <a:spLocks noGrp="1"/>
          </p:cNvSpPr>
          <p:nvPr>
            <p:ph type="sldNum" sz="quarter" idx="15"/>
          </p:nvPr>
        </p:nvSpPr>
        <p:spPr/>
        <p:txBody>
          <a:bodyPr/>
          <a:lstStyle/>
          <a:p>
            <a:fld id="{97A94E25-127B-4C48-AF96-44BA7B823777}" type="slidenum">
              <a:rPr lang="en-US" smtClean="0"/>
              <a:pPr/>
              <a:t>3</a:t>
            </a:fld>
            <a:endParaRPr lang="en-US" dirty="0"/>
          </a:p>
        </p:txBody>
      </p:sp>
      <p:pic>
        <p:nvPicPr>
          <p:cNvPr id="4" name="Picture 3">
            <a:extLst>
              <a:ext uri="{FF2B5EF4-FFF2-40B4-BE49-F238E27FC236}">
                <a16:creationId xmlns:a16="http://schemas.microsoft.com/office/drawing/2014/main" id="{BB058473-02F4-4E26-93B7-F1D9D0E8C03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098" y="1796268"/>
            <a:ext cx="6051902" cy="431622"/>
          </a:xfrm>
          <a:prstGeom prst="rect">
            <a:avLst/>
          </a:prstGeom>
        </p:spPr>
      </p:pic>
      <p:pic>
        <p:nvPicPr>
          <p:cNvPr id="19" name="Picture 8">
            <a:extLst>
              <a:ext uri="{FF2B5EF4-FFF2-40B4-BE49-F238E27FC236}">
                <a16:creationId xmlns:a16="http://schemas.microsoft.com/office/drawing/2014/main" id="{D69C1C05-D21C-4AEE-8837-9C80510D26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5223929" y="1096091"/>
            <a:ext cx="793944" cy="52685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99559E5F-B780-4394-9F82-1EB88EA80FD5}"/>
              </a:ext>
            </a:extLst>
          </p:cNvPr>
          <p:cNvSpPr/>
          <p:nvPr/>
        </p:nvSpPr>
        <p:spPr>
          <a:xfrm>
            <a:off x="5619943" y="1623468"/>
            <a:ext cx="319957" cy="1717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aphical user interface, application&#10;&#10;Description automatically generated">
            <a:extLst>
              <a:ext uri="{FF2B5EF4-FFF2-40B4-BE49-F238E27FC236}">
                <a16:creationId xmlns:a16="http://schemas.microsoft.com/office/drawing/2014/main" id="{3DEDDDB6-EBB0-4A66-875C-54239FF055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03172" y="4122585"/>
            <a:ext cx="2222944" cy="675774"/>
          </a:xfrm>
          <a:prstGeom prst="rect">
            <a:avLst/>
          </a:prstGeom>
        </p:spPr>
      </p:pic>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V="1">
            <a:off x="5451260" y="6016007"/>
            <a:ext cx="0" cy="29648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86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059" y="661115"/>
            <a:ext cx="8217104" cy="840757"/>
          </a:xfrm>
        </p:spPr>
        <p:txBody>
          <a:bodyPr>
            <a:normAutofit fontScale="90000"/>
          </a:bodyPr>
          <a:lstStyle/>
          <a:p>
            <a:r>
              <a:rPr lang="en-US" sz="4000" dirty="0"/>
              <a:t>Who in the Rotary world can help my club with a global grant?</a:t>
            </a:r>
          </a:p>
        </p:txBody>
      </p:sp>
      <p:sp>
        <p:nvSpPr>
          <p:cNvPr id="3" name="Text Placeholder 2"/>
          <p:cNvSpPr>
            <a:spLocks noGrp="1"/>
          </p:cNvSpPr>
          <p:nvPr>
            <p:ph type="body" idx="1"/>
          </p:nvPr>
        </p:nvSpPr>
        <p:spPr>
          <a:xfrm>
            <a:off x="94593" y="1728762"/>
            <a:ext cx="9114769" cy="4966327"/>
          </a:xfrm>
        </p:spPr>
        <p:txBody>
          <a:bodyPr>
            <a:normAutofit fontScale="85000" lnSpcReduction="20000"/>
          </a:bodyPr>
          <a:lstStyle/>
          <a:p>
            <a:pPr marL="457200" indent="-457200">
              <a:buFont typeface="Arial" panose="020B0604020202020204" pitchFamily="34" charset="0"/>
              <a:buChar char="•"/>
            </a:pPr>
            <a:r>
              <a:rPr lang="en-US" sz="2800" dirty="0">
                <a:solidFill>
                  <a:schemeClr val="tx1"/>
                </a:solidFill>
              </a:rPr>
              <a:t>The Rotary Cadre (volunteer technical advisors)</a:t>
            </a:r>
          </a:p>
          <a:p>
            <a:r>
              <a:rPr lang="en-US" sz="2800" dirty="0">
                <a:solidFill>
                  <a:schemeClr val="tx1"/>
                </a:solidFill>
              </a:rPr>
              <a:t>       A contact list by Area of Focus can be found at: </a:t>
            </a:r>
            <a:r>
              <a:rPr lang="en-US" sz="2400" dirty="0"/>
              <a:t>https://my.rotary.org/en/take-action/apply-grants/cadre-technical-advisers</a:t>
            </a:r>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District leadership (DRFC, DG, PDGs)</a:t>
            </a: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Zone Foundation Team </a:t>
            </a:r>
          </a:p>
          <a:p>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Other clubs who have been successful writing Global Grants in your District</a:t>
            </a: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Zone Global Grant Resource</a:t>
            </a:r>
          </a:p>
          <a:p>
            <a:endParaRPr lang="en-US" sz="2800" dirty="0">
              <a:solidFill>
                <a:schemeClr val="tx1"/>
              </a:solidFill>
              <a:latin typeface="Abadi" panose="020B0604020104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4937" y="0"/>
            <a:ext cx="3167063" cy="6858000"/>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1572" y="1271752"/>
            <a:ext cx="5909114" cy="3274207"/>
          </a:xfrm>
        </p:spPr>
        <p:txBody>
          <a:bodyPr>
            <a:normAutofit/>
          </a:bodyPr>
          <a:lstStyle/>
          <a:p>
            <a:r>
              <a:rPr lang="en-US" sz="2800" b="1" dirty="0">
                <a:solidFill>
                  <a:schemeClr val="tx1"/>
                </a:solidFill>
                <a:latin typeface="Abadi" panose="020B0604020104020204" pitchFamily="34" charset="0"/>
              </a:rPr>
              <a:t>Holli Seabury, DGN 6540</a:t>
            </a:r>
          </a:p>
          <a:p>
            <a:r>
              <a:rPr lang="en-US" sz="2800" dirty="0">
                <a:solidFill>
                  <a:schemeClr val="tx1"/>
                </a:solidFill>
                <a:latin typeface="Abadi" panose="020B0604020104020204" pitchFamily="34" charset="0"/>
              </a:rPr>
              <a:t>Zone 30 Global Grant Resource</a:t>
            </a:r>
          </a:p>
          <a:p>
            <a:r>
              <a:rPr lang="en-US" sz="2800" dirty="0">
                <a:latin typeface="Abadi" panose="020B0604020104020204" pitchFamily="34" charset="0"/>
              </a:rPr>
              <a:t>RotarianHolli@gmail.com</a:t>
            </a:r>
          </a:p>
          <a:p>
            <a:r>
              <a:rPr lang="en-US" sz="2800" dirty="0">
                <a:latin typeface="Abadi" panose="020B0604020104020204" pitchFamily="34" charset="0"/>
              </a:rPr>
              <a:t>260-760-4831</a:t>
            </a:r>
          </a:p>
        </p:txBody>
      </p:sp>
      <p:sp>
        <p:nvSpPr>
          <p:cNvPr id="5" name="TextBox 4">
            <a:extLst>
              <a:ext uri="{FF2B5EF4-FFF2-40B4-BE49-F238E27FC236}">
                <a16:creationId xmlns:a16="http://schemas.microsoft.com/office/drawing/2014/main" id="{7F3E9449-35AA-4FF8-87A2-E9A6015ED5FA}"/>
              </a:ext>
            </a:extLst>
          </p:cNvPr>
          <p:cNvSpPr txBox="1"/>
          <p:nvPr/>
        </p:nvSpPr>
        <p:spPr>
          <a:xfrm>
            <a:off x="3121573" y="3857297"/>
            <a:ext cx="6348247" cy="2846933"/>
          </a:xfrm>
          <a:prstGeom prst="rect">
            <a:avLst/>
          </a:prstGeom>
          <a:noFill/>
        </p:spPr>
        <p:txBody>
          <a:bodyPr wrap="square" rtlCol="0">
            <a:spAutoFit/>
          </a:bodyPr>
          <a:lstStyle/>
          <a:p>
            <a:r>
              <a:rPr lang="en-US" sz="2800" b="1" dirty="0">
                <a:latin typeface="Abadi" panose="020B0604020104020204" pitchFamily="34" charset="0"/>
              </a:rPr>
              <a:t>Karen Johnson, PDG 6190</a:t>
            </a:r>
          </a:p>
          <a:p>
            <a:endParaRPr lang="en-US" sz="1050" dirty="0">
              <a:solidFill>
                <a:schemeClr val="tx1">
                  <a:lumMod val="50000"/>
                  <a:lumOff val="50000"/>
                </a:schemeClr>
              </a:solidFill>
              <a:latin typeface="Abadi" panose="020B0604020104020204" pitchFamily="34" charset="0"/>
            </a:endParaRPr>
          </a:p>
          <a:p>
            <a:r>
              <a:rPr lang="en-US" sz="2800" dirty="0">
                <a:latin typeface="Abadi" panose="020B0604020104020204" pitchFamily="34" charset="0"/>
              </a:rPr>
              <a:t>Zone 31 Global Grant Resource</a:t>
            </a:r>
          </a:p>
          <a:p>
            <a:endParaRPr lang="en-US" sz="1050" dirty="0">
              <a:solidFill>
                <a:schemeClr val="tx1">
                  <a:lumMod val="50000"/>
                  <a:lumOff val="50000"/>
                </a:schemeClr>
              </a:solidFill>
              <a:latin typeface="Abadi" panose="020B0604020104020204" pitchFamily="34" charset="0"/>
            </a:endParaRPr>
          </a:p>
          <a:p>
            <a:r>
              <a:rPr lang="en-US" sz="2800" dirty="0">
                <a:solidFill>
                  <a:schemeClr val="tx1">
                    <a:lumMod val="50000"/>
                    <a:lumOff val="50000"/>
                  </a:schemeClr>
                </a:solidFill>
                <a:latin typeface="Abadi" panose="020B0604020104020204" pitchFamily="34" charset="0"/>
              </a:rPr>
              <a:t>KarenJohnson.Rotary@gmail.com</a:t>
            </a:r>
          </a:p>
          <a:p>
            <a:endParaRPr lang="en-US" sz="1000" dirty="0">
              <a:solidFill>
                <a:schemeClr val="tx1">
                  <a:lumMod val="50000"/>
                  <a:lumOff val="50000"/>
                </a:schemeClr>
              </a:solidFill>
              <a:latin typeface="Abadi" panose="020B0604020104020204" pitchFamily="34" charset="0"/>
            </a:endParaRPr>
          </a:p>
          <a:p>
            <a:r>
              <a:rPr lang="en-US" sz="2800" b="0" i="0" dirty="0">
                <a:solidFill>
                  <a:schemeClr val="bg1">
                    <a:lumMod val="50000"/>
                  </a:schemeClr>
                </a:solidFill>
                <a:effectLst/>
                <a:latin typeface="Abadi" panose="020B0604020104020204" pitchFamily="34" charset="0"/>
                <a:cs typeface="Arial" panose="020B0604020202020204" pitchFamily="34" charset="0"/>
              </a:rPr>
              <a:t>318-780-7481</a:t>
            </a:r>
            <a:endParaRPr lang="en-US" sz="2800" dirty="0">
              <a:solidFill>
                <a:schemeClr val="bg1">
                  <a:lumMod val="50000"/>
                </a:schemeClr>
              </a:solidFill>
              <a:latin typeface="Abadi" panose="020B0604020104020204" pitchFamily="34" charset="0"/>
              <a:cs typeface="Arial" panose="020B0604020202020204" pitchFamily="34" charset="0"/>
            </a:endParaRPr>
          </a:p>
          <a:p>
            <a:endParaRPr lang="en-US" dirty="0">
              <a:solidFill>
                <a:srgbClr val="222222"/>
              </a:solidFill>
              <a:latin typeface="Abadi" panose="020B0604020104020204" pitchFamily="34" charset="0"/>
            </a:endParaRPr>
          </a:p>
          <a:p>
            <a:endParaRPr lang="en-US" dirty="0"/>
          </a:p>
        </p:txBody>
      </p:sp>
      <p:sp>
        <p:nvSpPr>
          <p:cNvPr id="8" name="TextBox 7">
            <a:extLst>
              <a:ext uri="{FF2B5EF4-FFF2-40B4-BE49-F238E27FC236}">
                <a16:creationId xmlns:a16="http://schemas.microsoft.com/office/drawing/2014/main" id="{CB068556-A7E7-4060-AA1A-7737BE571B10}"/>
              </a:ext>
            </a:extLst>
          </p:cNvPr>
          <p:cNvSpPr txBox="1"/>
          <p:nvPr/>
        </p:nvSpPr>
        <p:spPr>
          <a:xfrm>
            <a:off x="599090" y="441435"/>
            <a:ext cx="7977569" cy="646331"/>
          </a:xfrm>
          <a:prstGeom prst="rect">
            <a:avLst/>
          </a:prstGeom>
          <a:noFill/>
        </p:spPr>
        <p:txBody>
          <a:bodyPr wrap="none" rtlCol="0">
            <a:spAutoFit/>
          </a:bodyPr>
          <a:lstStyle/>
          <a:p>
            <a:r>
              <a:rPr lang="en-US" sz="3600" dirty="0">
                <a:solidFill>
                  <a:schemeClr val="accent1"/>
                </a:solidFill>
              </a:rPr>
              <a:t>Resources for Global Grant Assistance</a:t>
            </a:r>
          </a:p>
        </p:txBody>
      </p:sp>
      <p:pic>
        <p:nvPicPr>
          <p:cNvPr id="10" name="Picture 9" descr="A person smiling for the camera&#10;&#10;Description automatically generated with low confidence">
            <a:extLst>
              <a:ext uri="{FF2B5EF4-FFF2-40B4-BE49-F238E27FC236}">
                <a16:creationId xmlns:a16="http://schemas.microsoft.com/office/drawing/2014/main" id="{86CA65D6-C043-4D70-826A-8503D1963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72" y="1381236"/>
            <a:ext cx="1985955" cy="2250087"/>
          </a:xfrm>
          <a:prstGeom prst="rect">
            <a:avLst/>
          </a:prstGeom>
        </p:spPr>
      </p:pic>
      <p:pic>
        <p:nvPicPr>
          <p:cNvPr id="12" name="Picture 11" descr="A picture containing person, person, smiling, posing&#10;&#10;Description automatically generated">
            <a:extLst>
              <a:ext uri="{FF2B5EF4-FFF2-40B4-BE49-F238E27FC236}">
                <a16:creationId xmlns:a16="http://schemas.microsoft.com/office/drawing/2014/main" id="{59556A31-CF35-438F-A5DB-BBE480BF04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36" y="3883156"/>
            <a:ext cx="2003902" cy="2540189"/>
          </a:xfrm>
          <a:prstGeom prst="rect">
            <a:avLst/>
          </a:prstGeom>
        </p:spPr>
      </p:pic>
    </p:spTree>
    <p:extLst>
      <p:ext uri="{BB962C8B-B14F-4D97-AF65-F5344CB8AC3E}">
        <p14:creationId xmlns:p14="http://schemas.microsoft.com/office/powerpoint/2010/main" val="31273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AC30-662C-4A2A-A16D-CEE1545A7759}"/>
              </a:ext>
            </a:extLst>
          </p:cNvPr>
          <p:cNvSpPr>
            <a:spLocks noGrp="1"/>
          </p:cNvSpPr>
          <p:nvPr>
            <p:ph type="title"/>
          </p:nvPr>
        </p:nvSpPr>
        <p:spPr>
          <a:xfrm>
            <a:off x="1801942" y="1324012"/>
            <a:ext cx="8596668" cy="1826581"/>
          </a:xfrm>
        </p:spPr>
        <p:txBody>
          <a:bodyPr/>
          <a:lstStyle/>
          <a:p>
            <a:r>
              <a:rPr lang="en-US" dirty="0"/>
              <a:t>Questions?</a:t>
            </a:r>
          </a:p>
        </p:txBody>
      </p:sp>
      <p:sp>
        <p:nvSpPr>
          <p:cNvPr id="4" name="TextBox 3">
            <a:extLst>
              <a:ext uri="{FF2B5EF4-FFF2-40B4-BE49-F238E27FC236}">
                <a16:creationId xmlns:a16="http://schemas.microsoft.com/office/drawing/2014/main" id="{7A5F3EA5-EAB4-4B44-A7B9-D88E33099C5C}"/>
              </a:ext>
            </a:extLst>
          </p:cNvPr>
          <p:cNvSpPr txBox="1"/>
          <p:nvPr/>
        </p:nvSpPr>
        <p:spPr>
          <a:xfrm>
            <a:off x="2648607" y="1166648"/>
            <a:ext cx="4624552" cy="369332"/>
          </a:xfrm>
          <a:prstGeom prst="rect">
            <a:avLst/>
          </a:prstGeom>
          <a:noFill/>
        </p:spPr>
        <p:txBody>
          <a:bodyPr wrap="square" rtlCol="0">
            <a:spAutoFit/>
          </a:bodyPr>
          <a:lstStyle/>
          <a:p>
            <a:r>
              <a:rPr lang="en-US" dirty="0"/>
              <a:t> </a:t>
            </a:r>
          </a:p>
        </p:txBody>
      </p:sp>
      <p:pic>
        <p:nvPicPr>
          <p:cNvPr id="1026" name="Picture 2" descr="No photo description available.">
            <a:extLst>
              <a:ext uri="{FF2B5EF4-FFF2-40B4-BE49-F238E27FC236}">
                <a16:creationId xmlns:a16="http://schemas.microsoft.com/office/drawing/2014/main" id="{2F4B32F8-4812-4F96-8CEC-3813A9475B5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92"/>
          <a:stretch/>
        </p:blipFill>
        <p:spPr bwMode="auto">
          <a:xfrm>
            <a:off x="6540719" y="409902"/>
            <a:ext cx="4533900" cy="4868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09BA47-E1AD-475A-9949-AADB3C3DDB7D}"/>
              </a:ext>
            </a:extLst>
          </p:cNvPr>
          <p:cNvSpPr txBox="1"/>
          <p:nvPr/>
        </p:nvSpPr>
        <p:spPr>
          <a:xfrm>
            <a:off x="6653048" y="5276193"/>
            <a:ext cx="4382814" cy="369332"/>
          </a:xfrm>
          <a:prstGeom prst="rect">
            <a:avLst/>
          </a:prstGeom>
          <a:noFill/>
        </p:spPr>
        <p:txBody>
          <a:bodyPr wrap="square" rtlCol="0">
            <a:spAutoFit/>
          </a:bodyPr>
          <a:lstStyle/>
          <a:p>
            <a:r>
              <a:rPr lang="en-US" dirty="0"/>
              <a:t>Heart2Heart Rotary trip to Mexico City</a:t>
            </a:r>
          </a:p>
        </p:txBody>
      </p:sp>
    </p:spTree>
    <p:extLst>
      <p:ext uri="{BB962C8B-B14F-4D97-AF65-F5344CB8AC3E}">
        <p14:creationId xmlns:p14="http://schemas.microsoft.com/office/powerpoint/2010/main" val="139266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C8BAEFF-2CE9-A46D-1E21-D82F689D8ED5}"/>
              </a:ext>
            </a:extLst>
          </p:cNvPr>
          <p:cNvSpPr>
            <a:spLocks noGrp="1"/>
          </p:cNvSpPr>
          <p:nvPr>
            <p:ph type="title"/>
          </p:nvPr>
        </p:nvSpPr>
        <p:spPr>
          <a:xfrm>
            <a:off x="508000" y="457200"/>
            <a:ext cx="11684000" cy="533400"/>
          </a:xfrm>
        </p:spPr>
        <p:txBody>
          <a:bodyPr anchor="ctr">
            <a:normAutofit fontScale="90000"/>
          </a:bodyPr>
          <a:lstStyle/>
          <a:p>
            <a:r>
              <a:rPr lang="en-US" dirty="0"/>
              <a:t>Zone 30 Rotary Foundation Coordinator Team Members</a:t>
            </a:r>
          </a:p>
        </p:txBody>
      </p:sp>
      <p:pic>
        <p:nvPicPr>
          <p:cNvPr id="9" name="Content Placeholder 8">
            <a:extLst>
              <a:ext uri="{FF2B5EF4-FFF2-40B4-BE49-F238E27FC236}">
                <a16:creationId xmlns:a16="http://schemas.microsoft.com/office/drawing/2014/main" id="{C735AC26-0B5A-0436-BAFD-77EC25CC20D9}"/>
              </a:ext>
            </a:extLst>
          </p:cNvPr>
          <p:cNvPicPr>
            <a:picLocks noGrp="1" noChangeAspect="1"/>
          </p:cNvPicPr>
          <p:nvPr>
            <p:ph idx="1"/>
          </p:nvPr>
        </p:nvPicPr>
        <p:blipFill>
          <a:blip r:embed="rId2"/>
          <a:stretch>
            <a:fillRect/>
          </a:stretch>
        </p:blipFill>
        <p:spPr>
          <a:xfrm>
            <a:off x="0" y="1854815"/>
            <a:ext cx="11808550" cy="3631127"/>
          </a:xfrm>
          <a:noFill/>
        </p:spPr>
      </p:pic>
      <p:pic>
        <p:nvPicPr>
          <p:cNvPr id="2" name="Picture 1" descr="Text&#10;&#10;Description automatically generated with medium confidence">
            <a:extLst>
              <a:ext uri="{FF2B5EF4-FFF2-40B4-BE49-F238E27FC236}">
                <a16:creationId xmlns:a16="http://schemas.microsoft.com/office/drawing/2014/main" id="{595DE0C9-24E0-72C1-CB39-56ABE541F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3" name="Picture 2">
            <a:extLst>
              <a:ext uri="{FF2B5EF4-FFF2-40B4-BE49-F238E27FC236}">
                <a16:creationId xmlns:a16="http://schemas.microsoft.com/office/drawing/2014/main" id="{BE1DB076-7586-7CDC-3548-BE00D3130B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9222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C8BAEFF-2CE9-A46D-1E21-D82F689D8ED5}"/>
              </a:ext>
            </a:extLst>
          </p:cNvPr>
          <p:cNvSpPr>
            <a:spLocks noGrp="1"/>
          </p:cNvSpPr>
          <p:nvPr>
            <p:ph type="title"/>
          </p:nvPr>
        </p:nvSpPr>
        <p:spPr>
          <a:xfrm>
            <a:off x="508000" y="457200"/>
            <a:ext cx="11684000" cy="533400"/>
          </a:xfrm>
        </p:spPr>
        <p:txBody>
          <a:bodyPr anchor="ctr">
            <a:normAutofit fontScale="90000"/>
          </a:bodyPr>
          <a:lstStyle/>
          <a:p>
            <a:r>
              <a:rPr lang="en-US" dirty="0"/>
              <a:t>Zone 31 Rotary Foundation Coordinator Team Members</a:t>
            </a:r>
          </a:p>
        </p:txBody>
      </p:sp>
      <p:pic>
        <p:nvPicPr>
          <p:cNvPr id="5" name="Content Placeholder 4" descr="Graphical user interface, text&#10;&#10;Description automatically generated">
            <a:extLst>
              <a:ext uri="{FF2B5EF4-FFF2-40B4-BE49-F238E27FC236}">
                <a16:creationId xmlns:a16="http://schemas.microsoft.com/office/drawing/2014/main" id="{B75F76F8-A25E-E206-A491-F2A3F2E520CC}"/>
              </a:ext>
            </a:extLst>
          </p:cNvPr>
          <p:cNvPicPr>
            <a:picLocks noGrp="1" noChangeAspect="1"/>
          </p:cNvPicPr>
          <p:nvPr>
            <p:ph idx="1"/>
          </p:nvPr>
        </p:nvPicPr>
        <p:blipFill>
          <a:blip r:embed="rId2"/>
          <a:stretch>
            <a:fillRect/>
          </a:stretch>
        </p:blipFill>
        <p:spPr>
          <a:xfrm>
            <a:off x="19682" y="1883022"/>
            <a:ext cx="12152635" cy="3615409"/>
          </a:xfrm>
          <a:noFill/>
        </p:spPr>
      </p:pic>
      <p:pic>
        <p:nvPicPr>
          <p:cNvPr id="2" name="Picture 1" descr="Text&#10;&#10;Description automatically generated with medium confidence">
            <a:extLst>
              <a:ext uri="{FF2B5EF4-FFF2-40B4-BE49-F238E27FC236}">
                <a16:creationId xmlns:a16="http://schemas.microsoft.com/office/drawing/2014/main" id="{12C04E5D-132A-685D-EF09-B8397FC93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3" name="Picture 2">
            <a:extLst>
              <a:ext uri="{FF2B5EF4-FFF2-40B4-BE49-F238E27FC236}">
                <a16:creationId xmlns:a16="http://schemas.microsoft.com/office/drawing/2014/main" id="{134D7CC1-D9BE-5A72-9C58-24A8CB1EA4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75239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B9CC51-3587-968C-5EEF-931AD91ED764}"/>
              </a:ext>
            </a:extLst>
          </p:cNvPr>
          <p:cNvSpPr txBox="1"/>
          <p:nvPr/>
        </p:nvSpPr>
        <p:spPr>
          <a:xfrm>
            <a:off x="10003809" y="0"/>
            <a:ext cx="2172069" cy="2442949"/>
          </a:xfrm>
          <a:prstGeom prst="rect">
            <a:avLst/>
          </a:prstGeom>
          <a:solidFill>
            <a:srgbClr val="223D96"/>
          </a:solidFill>
        </p:spPr>
        <p:txBody>
          <a:bodyPr wrap="square" rtlCol="0">
            <a:spAutoFit/>
          </a:bodyPr>
          <a:lstStyle/>
          <a:p>
            <a:endParaRPr lang="en-US" dirty="0"/>
          </a:p>
        </p:txBody>
      </p:sp>
      <p:pic>
        <p:nvPicPr>
          <p:cNvPr id="5" name="Picture 4" descr="A picture containing diagram&#10;&#10;Description automatically generated">
            <a:extLst>
              <a:ext uri="{FF2B5EF4-FFF2-40B4-BE49-F238E27FC236}">
                <a16:creationId xmlns:a16="http://schemas.microsoft.com/office/drawing/2014/main" id="{D1C533C8-36A4-869A-90D8-6E3182677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22" y="0"/>
            <a:ext cx="10085293" cy="6858000"/>
          </a:xfrm>
          <a:prstGeom prst="rect">
            <a:avLst/>
          </a:prstGeom>
        </p:spPr>
      </p:pic>
      <p:sp>
        <p:nvSpPr>
          <p:cNvPr id="6" name="TextBox 5">
            <a:extLst>
              <a:ext uri="{FF2B5EF4-FFF2-40B4-BE49-F238E27FC236}">
                <a16:creationId xmlns:a16="http://schemas.microsoft.com/office/drawing/2014/main" id="{FC3B72E2-5C30-EDC9-CE0A-51C90305B692}"/>
              </a:ext>
            </a:extLst>
          </p:cNvPr>
          <p:cNvSpPr txBox="1"/>
          <p:nvPr/>
        </p:nvSpPr>
        <p:spPr>
          <a:xfrm>
            <a:off x="6096000" y="5283280"/>
            <a:ext cx="5513696" cy="1446550"/>
          </a:xfrm>
          <a:prstGeom prst="rect">
            <a:avLst/>
          </a:prstGeom>
          <a:solidFill>
            <a:schemeClr val="bg1"/>
          </a:solidFill>
          <a:ln w="38100">
            <a:solidFill>
              <a:schemeClr val="accent1">
                <a:lumMod val="75000"/>
              </a:schemeClr>
            </a:solidFill>
          </a:ln>
        </p:spPr>
        <p:txBody>
          <a:bodyPr wrap="square" rtlCol="0">
            <a:spAutoFit/>
          </a:bodyPr>
          <a:lstStyle/>
          <a:p>
            <a:pPr algn="ctr"/>
            <a:endParaRPr lang="en-US" sz="1200" dirty="0"/>
          </a:p>
          <a:p>
            <a:pPr algn="ctr"/>
            <a:r>
              <a:rPr lang="en-US" sz="3200" dirty="0"/>
              <a:t>Register at:</a:t>
            </a:r>
          </a:p>
          <a:p>
            <a:pPr algn="ctr"/>
            <a:r>
              <a:rPr lang="en-US" sz="3200" dirty="0"/>
              <a:t>https://rizones30-31.org</a:t>
            </a:r>
          </a:p>
          <a:p>
            <a:pPr algn="ctr"/>
            <a:endParaRPr lang="en-US" sz="1200" dirty="0"/>
          </a:p>
        </p:txBody>
      </p:sp>
    </p:spTree>
    <p:extLst>
      <p:ext uri="{BB962C8B-B14F-4D97-AF65-F5344CB8AC3E}">
        <p14:creationId xmlns:p14="http://schemas.microsoft.com/office/powerpoint/2010/main" val="21050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594A7-F030-4F6E-A138-A6C0A0B6520B}"/>
              </a:ext>
            </a:extLst>
          </p:cNvPr>
          <p:cNvSpPr txBox="1"/>
          <p:nvPr/>
        </p:nvSpPr>
        <p:spPr>
          <a:xfrm>
            <a:off x="2080953" y="930776"/>
            <a:ext cx="8030094" cy="4893647"/>
          </a:xfrm>
          <a:prstGeom prst="rect">
            <a:avLst/>
          </a:prstGeom>
          <a:noFill/>
        </p:spPr>
        <p:txBody>
          <a:bodyPr wrap="square" rtlCol="0">
            <a:spAutoFit/>
          </a:bodyPr>
          <a:lstStyle/>
          <a:p>
            <a:r>
              <a:rPr lang="en-US" sz="4800" dirty="0">
                <a:solidFill>
                  <a:srgbClr val="0070C0"/>
                </a:solidFill>
              </a:rPr>
              <a:t>Poll </a:t>
            </a:r>
          </a:p>
          <a:p>
            <a:endParaRPr lang="en-US" sz="4800" dirty="0"/>
          </a:p>
          <a:p>
            <a:r>
              <a:rPr lang="en-US" sz="4800" dirty="0">
                <a:solidFill>
                  <a:srgbClr val="FF0000"/>
                </a:solidFill>
              </a:rPr>
              <a:t>How would you rate your knowledge of Global Grants</a:t>
            </a:r>
          </a:p>
          <a:p>
            <a:endParaRPr lang="en-US" sz="2400" dirty="0"/>
          </a:p>
          <a:p>
            <a:pPr marL="342900" indent="-342900">
              <a:buFont typeface="Arial" panose="020B0604020202020204" pitchFamily="34" charset="0"/>
              <a:buChar char="•"/>
            </a:pPr>
            <a:r>
              <a:rPr lang="en-US" sz="2400" dirty="0"/>
              <a:t>Excellent, I am well versed in most areas</a:t>
            </a:r>
          </a:p>
          <a:p>
            <a:pPr marL="342900" indent="-342900">
              <a:buFont typeface="Arial" panose="020B0604020202020204" pitchFamily="34" charset="0"/>
              <a:buChar char="•"/>
            </a:pPr>
            <a:r>
              <a:rPr lang="en-US" sz="2400" dirty="0"/>
              <a:t>Good, I am considered knowledgeable at my Club</a:t>
            </a:r>
          </a:p>
          <a:p>
            <a:pPr marL="342900" indent="-342900">
              <a:buFont typeface="Arial" panose="020B0604020202020204" pitchFamily="34" charset="0"/>
              <a:buChar char="•"/>
            </a:pPr>
            <a:r>
              <a:rPr lang="en-US" sz="2400" dirty="0"/>
              <a:t>Fair, I know a few things about it</a:t>
            </a:r>
          </a:p>
          <a:p>
            <a:pPr marL="342900" indent="-342900">
              <a:buFont typeface="Arial" panose="020B0604020202020204" pitchFamily="34" charset="0"/>
              <a:buChar char="•"/>
            </a:pPr>
            <a:r>
              <a:rPr lang="en-US" sz="2400" dirty="0"/>
              <a:t>Count me as a beginner</a:t>
            </a:r>
          </a:p>
        </p:txBody>
      </p:sp>
      <p:pic>
        <p:nvPicPr>
          <p:cNvPr id="3" name="Picture 2" descr="Text&#10;&#10;Description automatically generated with medium confidence">
            <a:extLst>
              <a:ext uri="{FF2B5EF4-FFF2-40B4-BE49-F238E27FC236}">
                <a16:creationId xmlns:a16="http://schemas.microsoft.com/office/drawing/2014/main" id="{0223E404-1629-FBD2-3C2D-68311921A0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23CE9C9E-766A-61A7-6FA6-5CE44B7586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8474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1572" y="1271752"/>
            <a:ext cx="5909114" cy="3274207"/>
          </a:xfrm>
        </p:spPr>
        <p:txBody>
          <a:bodyPr>
            <a:normAutofit/>
          </a:bodyPr>
          <a:lstStyle/>
          <a:p>
            <a:r>
              <a:rPr lang="en-US" sz="2800" b="1" dirty="0">
                <a:solidFill>
                  <a:schemeClr val="tx1"/>
                </a:solidFill>
                <a:latin typeface="Abadi" panose="020B0604020104020204" pitchFamily="34" charset="0"/>
              </a:rPr>
              <a:t>Holli Seabury, DGN 6540</a:t>
            </a:r>
          </a:p>
          <a:p>
            <a:r>
              <a:rPr lang="en-US" sz="2800" dirty="0">
                <a:solidFill>
                  <a:schemeClr val="tx1"/>
                </a:solidFill>
                <a:latin typeface="Abadi" panose="020B0604020104020204" pitchFamily="34" charset="0"/>
              </a:rPr>
              <a:t>Zone 30 Global Grant Resource</a:t>
            </a:r>
          </a:p>
          <a:p>
            <a:r>
              <a:rPr lang="en-US" sz="2800" dirty="0">
                <a:latin typeface="Abadi" panose="020B0604020104020204" pitchFamily="34" charset="0"/>
              </a:rPr>
              <a:t>RotarianHolli@gmail.com</a:t>
            </a:r>
          </a:p>
          <a:p>
            <a:r>
              <a:rPr lang="en-US" sz="2800" dirty="0">
                <a:latin typeface="Abadi" panose="020B0604020104020204" pitchFamily="34" charset="0"/>
              </a:rPr>
              <a:t>260-760-4831</a:t>
            </a:r>
          </a:p>
        </p:txBody>
      </p:sp>
      <p:sp>
        <p:nvSpPr>
          <p:cNvPr id="5" name="TextBox 4">
            <a:extLst>
              <a:ext uri="{FF2B5EF4-FFF2-40B4-BE49-F238E27FC236}">
                <a16:creationId xmlns:a16="http://schemas.microsoft.com/office/drawing/2014/main" id="{7F3E9449-35AA-4FF8-87A2-E9A6015ED5FA}"/>
              </a:ext>
            </a:extLst>
          </p:cNvPr>
          <p:cNvSpPr txBox="1"/>
          <p:nvPr/>
        </p:nvSpPr>
        <p:spPr>
          <a:xfrm>
            <a:off x="3121573" y="3857297"/>
            <a:ext cx="6348247" cy="2846933"/>
          </a:xfrm>
          <a:prstGeom prst="rect">
            <a:avLst/>
          </a:prstGeom>
          <a:noFill/>
        </p:spPr>
        <p:txBody>
          <a:bodyPr wrap="square" rtlCol="0">
            <a:spAutoFit/>
          </a:bodyPr>
          <a:lstStyle/>
          <a:p>
            <a:r>
              <a:rPr lang="en-US" sz="2800" b="1" dirty="0">
                <a:latin typeface="Abadi" panose="020B0604020104020204" pitchFamily="34" charset="0"/>
              </a:rPr>
              <a:t>Karen Johnson, PDG 6190</a:t>
            </a:r>
          </a:p>
          <a:p>
            <a:endParaRPr lang="en-US" sz="1050" dirty="0">
              <a:solidFill>
                <a:schemeClr val="tx1">
                  <a:lumMod val="50000"/>
                  <a:lumOff val="50000"/>
                </a:schemeClr>
              </a:solidFill>
              <a:latin typeface="Abadi" panose="020B0604020104020204" pitchFamily="34" charset="0"/>
            </a:endParaRPr>
          </a:p>
          <a:p>
            <a:r>
              <a:rPr lang="en-US" sz="2800" dirty="0">
                <a:latin typeface="Abadi" panose="020B0604020104020204" pitchFamily="34" charset="0"/>
              </a:rPr>
              <a:t>Zone 31 Global Grant Resource</a:t>
            </a:r>
          </a:p>
          <a:p>
            <a:endParaRPr lang="en-US" sz="1050" dirty="0">
              <a:solidFill>
                <a:schemeClr val="tx1">
                  <a:lumMod val="50000"/>
                  <a:lumOff val="50000"/>
                </a:schemeClr>
              </a:solidFill>
              <a:latin typeface="Abadi" panose="020B0604020104020204" pitchFamily="34" charset="0"/>
            </a:endParaRPr>
          </a:p>
          <a:p>
            <a:r>
              <a:rPr lang="en-US" sz="2800" dirty="0">
                <a:solidFill>
                  <a:schemeClr val="tx1">
                    <a:lumMod val="50000"/>
                    <a:lumOff val="50000"/>
                  </a:schemeClr>
                </a:solidFill>
                <a:latin typeface="Abadi" panose="020B0604020104020204" pitchFamily="34" charset="0"/>
              </a:rPr>
              <a:t>KarenJohnson.Rotary@gmail.com</a:t>
            </a:r>
          </a:p>
          <a:p>
            <a:endParaRPr lang="en-US" sz="1000" dirty="0">
              <a:solidFill>
                <a:schemeClr val="tx1">
                  <a:lumMod val="50000"/>
                  <a:lumOff val="50000"/>
                </a:schemeClr>
              </a:solidFill>
              <a:latin typeface="Abadi" panose="020B0604020104020204" pitchFamily="34" charset="0"/>
            </a:endParaRPr>
          </a:p>
          <a:p>
            <a:r>
              <a:rPr lang="en-US" sz="2800" b="0" i="0" dirty="0">
                <a:solidFill>
                  <a:schemeClr val="bg1">
                    <a:lumMod val="50000"/>
                  </a:schemeClr>
                </a:solidFill>
                <a:effectLst/>
                <a:latin typeface="Abadi" panose="020B0604020104020204" pitchFamily="34" charset="0"/>
                <a:cs typeface="Arial" panose="020B0604020202020204" pitchFamily="34" charset="0"/>
              </a:rPr>
              <a:t>318-780-7481</a:t>
            </a:r>
            <a:endParaRPr lang="en-US" sz="2800" dirty="0">
              <a:solidFill>
                <a:schemeClr val="bg1">
                  <a:lumMod val="50000"/>
                </a:schemeClr>
              </a:solidFill>
              <a:latin typeface="Abadi" panose="020B0604020104020204" pitchFamily="34" charset="0"/>
              <a:cs typeface="Arial" panose="020B0604020202020204" pitchFamily="34" charset="0"/>
            </a:endParaRPr>
          </a:p>
          <a:p>
            <a:endParaRPr lang="en-US" dirty="0">
              <a:solidFill>
                <a:srgbClr val="222222"/>
              </a:solidFill>
              <a:latin typeface="Abadi" panose="020B0604020104020204" pitchFamily="34" charset="0"/>
            </a:endParaRPr>
          </a:p>
          <a:p>
            <a:endParaRPr lang="en-US" dirty="0"/>
          </a:p>
        </p:txBody>
      </p:sp>
      <p:sp>
        <p:nvSpPr>
          <p:cNvPr id="8" name="TextBox 7">
            <a:extLst>
              <a:ext uri="{FF2B5EF4-FFF2-40B4-BE49-F238E27FC236}">
                <a16:creationId xmlns:a16="http://schemas.microsoft.com/office/drawing/2014/main" id="{CB068556-A7E7-4060-AA1A-7737BE571B10}"/>
              </a:ext>
            </a:extLst>
          </p:cNvPr>
          <p:cNvSpPr txBox="1"/>
          <p:nvPr/>
        </p:nvSpPr>
        <p:spPr>
          <a:xfrm>
            <a:off x="599090" y="441435"/>
            <a:ext cx="7977569" cy="646331"/>
          </a:xfrm>
          <a:prstGeom prst="rect">
            <a:avLst/>
          </a:prstGeom>
          <a:noFill/>
        </p:spPr>
        <p:txBody>
          <a:bodyPr wrap="none" rtlCol="0">
            <a:spAutoFit/>
          </a:bodyPr>
          <a:lstStyle/>
          <a:p>
            <a:r>
              <a:rPr lang="en-US" sz="3600" dirty="0">
                <a:solidFill>
                  <a:schemeClr val="accent1"/>
                </a:solidFill>
              </a:rPr>
              <a:t>Resources for Global Grant Assistance</a:t>
            </a:r>
          </a:p>
        </p:txBody>
      </p:sp>
      <p:pic>
        <p:nvPicPr>
          <p:cNvPr id="10" name="Picture 9" descr="A person smiling for the camera&#10;&#10;Description automatically generated with low confidence">
            <a:extLst>
              <a:ext uri="{FF2B5EF4-FFF2-40B4-BE49-F238E27FC236}">
                <a16:creationId xmlns:a16="http://schemas.microsoft.com/office/drawing/2014/main" id="{86CA65D6-C043-4D70-826A-8503D1963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72" y="1381236"/>
            <a:ext cx="1985955" cy="2250087"/>
          </a:xfrm>
          <a:prstGeom prst="rect">
            <a:avLst/>
          </a:prstGeom>
        </p:spPr>
      </p:pic>
      <p:pic>
        <p:nvPicPr>
          <p:cNvPr id="12" name="Picture 11" descr="A picture containing person, person, smiling, posing&#10;&#10;Description automatically generated">
            <a:extLst>
              <a:ext uri="{FF2B5EF4-FFF2-40B4-BE49-F238E27FC236}">
                <a16:creationId xmlns:a16="http://schemas.microsoft.com/office/drawing/2014/main" id="{59556A31-CF35-438F-A5DB-BBE480BF04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36" y="3883156"/>
            <a:ext cx="2003902" cy="2540189"/>
          </a:xfrm>
          <a:prstGeom prst="rect">
            <a:avLst/>
          </a:prstGeom>
        </p:spPr>
      </p:pic>
    </p:spTree>
    <p:extLst>
      <p:ext uri="{BB962C8B-B14F-4D97-AF65-F5344CB8AC3E}">
        <p14:creationId xmlns:p14="http://schemas.microsoft.com/office/powerpoint/2010/main" val="82128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flowers&#10;&#10;Description automatically generated with medium confidence">
            <a:extLst>
              <a:ext uri="{FF2B5EF4-FFF2-40B4-BE49-F238E27FC236}">
                <a16:creationId xmlns:a16="http://schemas.microsoft.com/office/drawing/2014/main" id="{A20A8A98-3A9B-4199-9984-671BA14B22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6102" y="2741023"/>
            <a:ext cx="4650004" cy="2278501"/>
          </a:xfrm>
          <a:prstGeom prst="rect">
            <a:avLst/>
          </a:prstGeom>
        </p:spPr>
      </p:pic>
      <p:pic>
        <p:nvPicPr>
          <p:cNvPr id="3" name="Picture 2" descr="A group of people posing for the camera&#10;&#10;Description automatically generated with medium confidence">
            <a:extLst>
              <a:ext uri="{FF2B5EF4-FFF2-40B4-BE49-F238E27FC236}">
                <a16:creationId xmlns:a16="http://schemas.microsoft.com/office/drawing/2014/main" id="{51A911DC-99BB-4B10-A58E-BA851FC2B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2367" y="5085432"/>
            <a:ext cx="4650004" cy="1674001"/>
          </a:xfrm>
          <a:prstGeom prst="rect">
            <a:avLst/>
          </a:prstGeom>
        </p:spPr>
      </p:pic>
      <p:pic>
        <p:nvPicPr>
          <p:cNvPr id="22" name="Picture 2" descr="No photo description available.">
            <a:extLst>
              <a:ext uri="{FF2B5EF4-FFF2-40B4-BE49-F238E27FC236}">
                <a16:creationId xmlns:a16="http://schemas.microsoft.com/office/drawing/2014/main" id="{AB771594-691A-4B39-989A-4F04ED0926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208" y="2784158"/>
            <a:ext cx="6524625" cy="3667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51CE3-7F8E-4B56-924E-40D10AF9DE7C}"/>
              </a:ext>
            </a:extLst>
          </p:cNvPr>
          <p:cNvSpPr txBox="1"/>
          <p:nvPr/>
        </p:nvSpPr>
        <p:spPr>
          <a:xfrm>
            <a:off x="721360" y="1056640"/>
            <a:ext cx="10728960" cy="400110"/>
          </a:xfrm>
          <a:prstGeom prst="rect">
            <a:avLst/>
          </a:prstGeom>
          <a:noFill/>
        </p:spPr>
        <p:txBody>
          <a:bodyPr wrap="square" rtlCol="0">
            <a:spAutoFit/>
          </a:bodyPr>
          <a:lstStyle/>
          <a:p>
            <a:r>
              <a:rPr lang="en-US" sz="2000" dirty="0"/>
              <a:t>A little bit about my first foray into the world of Global Grants.</a:t>
            </a:r>
          </a:p>
        </p:txBody>
      </p:sp>
    </p:spTree>
    <p:extLst>
      <p:ext uri="{BB962C8B-B14F-4D97-AF65-F5344CB8AC3E}">
        <p14:creationId xmlns:p14="http://schemas.microsoft.com/office/powerpoint/2010/main" val="14733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6DE-B808-49C1-AE3E-FA8F3B3CB449}"/>
              </a:ext>
            </a:extLst>
          </p:cNvPr>
          <p:cNvSpPr>
            <a:spLocks noGrp="1"/>
          </p:cNvSpPr>
          <p:nvPr>
            <p:ph type="title"/>
          </p:nvPr>
        </p:nvSpPr>
        <p:spPr/>
        <p:txBody>
          <a:bodyPr/>
          <a:lstStyle/>
          <a:p>
            <a:r>
              <a:rPr lang="en-US" dirty="0"/>
              <a:t>What We Will Discuss</a:t>
            </a:r>
          </a:p>
        </p:txBody>
      </p:sp>
      <p:sp>
        <p:nvSpPr>
          <p:cNvPr id="3" name="Content Placeholder 2">
            <a:extLst>
              <a:ext uri="{FF2B5EF4-FFF2-40B4-BE49-F238E27FC236}">
                <a16:creationId xmlns:a16="http://schemas.microsoft.com/office/drawing/2014/main" id="{A2736117-0CD6-4E41-8648-6AEADE7C57F6}"/>
              </a:ext>
            </a:extLst>
          </p:cNvPr>
          <p:cNvSpPr>
            <a:spLocks noGrp="1"/>
          </p:cNvSpPr>
          <p:nvPr>
            <p:ph idx="1"/>
          </p:nvPr>
        </p:nvSpPr>
        <p:spPr>
          <a:xfrm>
            <a:off x="572231" y="1729665"/>
            <a:ext cx="10736900" cy="3880773"/>
          </a:xfrm>
        </p:spPr>
        <p:txBody>
          <a:bodyPr>
            <a:normAutofit/>
          </a:bodyPr>
          <a:lstStyle/>
          <a:p>
            <a:r>
              <a:rPr lang="en-US" sz="2800" dirty="0"/>
              <a:t>What are Global Grants?</a:t>
            </a:r>
          </a:p>
          <a:p>
            <a:r>
              <a:rPr lang="en-US" sz="2800" dirty="0"/>
              <a:t>How are Global Grants funded?</a:t>
            </a:r>
          </a:p>
          <a:p>
            <a:r>
              <a:rPr lang="en-US" sz="2800" dirty="0"/>
              <a:t>How do I learn how to put together a Global Grant application?</a:t>
            </a:r>
          </a:p>
          <a:p>
            <a:r>
              <a:rPr lang="en-US" sz="2800" dirty="0"/>
              <a:t>How do I find a project and partners?</a:t>
            </a:r>
          </a:p>
          <a:p>
            <a:r>
              <a:rPr lang="en-US" sz="2800" dirty="0"/>
              <a:t>What’s Step One?</a:t>
            </a:r>
          </a:p>
          <a:p>
            <a:r>
              <a:rPr lang="en-US" sz="2800" dirty="0"/>
              <a:t>What is the benefit to my club to participate in a Global Grant?</a:t>
            </a:r>
          </a:p>
          <a:p>
            <a:r>
              <a:rPr lang="en-US" sz="2800" dirty="0"/>
              <a:t>Who in the Rotary world can help my club with a global grant?</a:t>
            </a:r>
          </a:p>
          <a:p>
            <a:endParaRPr lang="en-US" sz="2800" dirty="0"/>
          </a:p>
          <a:p>
            <a:endParaRPr lang="en-US" sz="2800" dirty="0"/>
          </a:p>
        </p:txBody>
      </p:sp>
      <p:pic>
        <p:nvPicPr>
          <p:cNvPr id="4" name="Picture 3" descr="Text&#10;&#10;Description automatically generated with medium confidence">
            <a:extLst>
              <a:ext uri="{FF2B5EF4-FFF2-40B4-BE49-F238E27FC236}">
                <a16:creationId xmlns:a16="http://schemas.microsoft.com/office/drawing/2014/main" id="{63C9F006-1D83-6892-7EBD-4F8DACC2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D53E52D9-6390-8119-8EC9-F6D6916AF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28165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3475" y="839789"/>
            <a:ext cx="8596668" cy="1320800"/>
          </a:xfrm>
        </p:spPr>
        <p:txBody>
          <a:bodyPr/>
          <a:lstStyle/>
          <a:p>
            <a:r>
              <a:rPr lang="en-US" dirty="0"/>
              <a:t>What are Global Grants?</a:t>
            </a:r>
          </a:p>
        </p:txBody>
      </p:sp>
      <p:sp>
        <p:nvSpPr>
          <p:cNvPr id="3" name="Content Placeholder 2"/>
          <p:cNvSpPr>
            <a:spLocks noGrp="1"/>
          </p:cNvSpPr>
          <p:nvPr>
            <p:ph idx="1"/>
          </p:nvPr>
        </p:nvSpPr>
        <p:spPr>
          <a:xfrm>
            <a:off x="677333" y="2160589"/>
            <a:ext cx="10968129" cy="3880773"/>
          </a:xfrm>
        </p:spPr>
        <p:txBody>
          <a:bodyPr>
            <a:normAutofit fontScale="92500" lnSpcReduction="20000"/>
          </a:bodyPr>
          <a:lstStyle/>
          <a:p>
            <a:r>
              <a:rPr lang="en-US" sz="3200" dirty="0"/>
              <a:t>A partnership between a host club/district (where the project takes place) and an international club/district </a:t>
            </a:r>
          </a:p>
          <a:p>
            <a:pPr marL="0" indent="0">
              <a:buNone/>
            </a:pPr>
            <a:endParaRPr lang="en-US" sz="3200" dirty="0"/>
          </a:p>
          <a:p>
            <a:r>
              <a:rPr lang="en-US" sz="3200" dirty="0"/>
              <a:t>Large projects with sustainable, measurable outcomes</a:t>
            </a:r>
          </a:p>
          <a:p>
            <a:pPr marL="0" indent="0">
              <a:buNone/>
            </a:pPr>
            <a:endParaRPr lang="en-US" sz="3200" dirty="0"/>
          </a:p>
          <a:p>
            <a:r>
              <a:rPr lang="en-US" sz="3200" dirty="0">
                <a:latin typeface="Abadi"/>
              </a:rPr>
              <a:t>Minimum $30,000 budget</a:t>
            </a:r>
            <a:r>
              <a:rPr lang="en-US" sz="3200" dirty="0"/>
              <a:t> </a:t>
            </a:r>
          </a:p>
          <a:p>
            <a:endParaRPr lang="en-US" sz="3200" dirty="0"/>
          </a:p>
          <a:p>
            <a:r>
              <a:rPr lang="en-US" sz="3200" dirty="0"/>
              <a:t>Must address an Area of Focus</a:t>
            </a:r>
          </a:p>
          <a:p>
            <a:endParaRPr lang="en-US" sz="3200" dirty="0"/>
          </a:p>
          <a:p>
            <a:pPr marL="0" indent="0">
              <a:buNone/>
            </a:pPr>
            <a:endParaRPr lang="en-US" sz="3200" dirty="0"/>
          </a:p>
          <a:p>
            <a:pPr marL="0" indent="0">
              <a:buNone/>
            </a:pPr>
            <a:endParaRPr lang="en-US" sz="3200" dirty="0">
              <a:latin typeface="Abadi"/>
            </a:endParaRPr>
          </a:p>
        </p:txBody>
      </p:sp>
      <p:pic>
        <p:nvPicPr>
          <p:cNvPr id="4" name="Picture 3" descr="Text&#10;&#10;Description automatically generated with medium confidence">
            <a:extLst>
              <a:ext uri="{FF2B5EF4-FFF2-40B4-BE49-F238E27FC236}">
                <a16:creationId xmlns:a16="http://schemas.microsoft.com/office/drawing/2014/main" id="{B8B3EDED-98B7-F5FF-433E-63B43AB729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6" name="Picture 5">
            <a:extLst>
              <a:ext uri="{FF2B5EF4-FFF2-40B4-BE49-F238E27FC236}">
                <a16:creationId xmlns:a16="http://schemas.microsoft.com/office/drawing/2014/main" id="{193EC756-28D9-C72E-96D0-C661786B39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6547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ome Page | Rotary District 7910">
            <a:extLst>
              <a:ext uri="{FF2B5EF4-FFF2-40B4-BE49-F238E27FC236}">
                <a16:creationId xmlns:a16="http://schemas.microsoft.com/office/drawing/2014/main" id="{25C517FE-76ED-421C-BA16-03D4B2D4BDD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811780"/>
            <a:ext cx="12192000" cy="2829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93FC79-A3F0-4DEC-8522-22C8AC2DE0E6}"/>
              </a:ext>
            </a:extLst>
          </p:cNvPr>
          <p:cNvSpPr txBox="1"/>
          <p:nvPr/>
        </p:nvSpPr>
        <p:spPr>
          <a:xfrm>
            <a:off x="2165684" y="1167063"/>
            <a:ext cx="8025063" cy="1077218"/>
          </a:xfrm>
          <a:prstGeom prst="rect">
            <a:avLst/>
          </a:prstGeom>
          <a:noFill/>
        </p:spPr>
        <p:txBody>
          <a:bodyPr wrap="square" rtlCol="0">
            <a:spAutoFit/>
          </a:bodyPr>
          <a:lstStyle/>
          <a:p>
            <a:pPr algn="ctr"/>
            <a:r>
              <a:rPr lang="en-US" sz="3200" dirty="0">
                <a:solidFill>
                  <a:schemeClr val="accent1"/>
                </a:solidFill>
              </a:rPr>
              <a:t>Global Grants Must Focus on at Least One of Rotary’s Areas of Focus</a:t>
            </a:r>
          </a:p>
        </p:txBody>
      </p:sp>
      <p:pic>
        <p:nvPicPr>
          <p:cNvPr id="4" name="Picture 3" descr="Text&#10;&#10;Description automatically generated with medium confidence">
            <a:extLst>
              <a:ext uri="{FF2B5EF4-FFF2-40B4-BE49-F238E27FC236}">
                <a16:creationId xmlns:a16="http://schemas.microsoft.com/office/drawing/2014/main" id="{778A5379-1048-A855-2C3C-138A99E4A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679" y="5640273"/>
            <a:ext cx="2528060" cy="1011224"/>
          </a:xfrm>
          <a:prstGeom prst="rect">
            <a:avLst/>
          </a:prstGeom>
        </p:spPr>
      </p:pic>
      <p:pic>
        <p:nvPicPr>
          <p:cNvPr id="5" name="Picture 4">
            <a:extLst>
              <a:ext uri="{FF2B5EF4-FFF2-40B4-BE49-F238E27FC236}">
                <a16:creationId xmlns:a16="http://schemas.microsoft.com/office/drawing/2014/main" id="{B4335742-A827-AB0C-14AA-01A43A09F6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1756" y="5619338"/>
            <a:ext cx="1820244" cy="1238662"/>
          </a:xfrm>
          <a:prstGeom prst="rect">
            <a:avLst/>
          </a:prstGeom>
        </p:spPr>
      </p:pic>
    </p:spTree>
    <p:extLst>
      <p:ext uri="{BB962C8B-B14F-4D97-AF65-F5344CB8AC3E}">
        <p14:creationId xmlns:p14="http://schemas.microsoft.com/office/powerpoint/2010/main" val="36735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8">
      <a:dk1>
        <a:sysClr val="windowText" lastClr="000000"/>
      </a:dk1>
      <a:lt1>
        <a:sysClr val="window" lastClr="FFFFFF"/>
      </a:lt1>
      <a:dk2>
        <a:srgbClr val="2C3C43"/>
      </a:dk2>
      <a:lt2>
        <a:srgbClr val="EBEBEB"/>
      </a:lt2>
      <a:accent1>
        <a:srgbClr val="0070C0"/>
      </a:accent1>
      <a:accent2>
        <a:srgbClr val="0070C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10377</TotalTime>
  <Words>1826</Words>
  <Application>Microsoft Office PowerPoint</Application>
  <PresentationFormat>Widescreen</PresentationFormat>
  <Paragraphs>223</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Abadi</vt:lpstr>
      <vt:lpstr>Arial</vt:lpstr>
      <vt:lpstr>Helvetica</vt:lpstr>
      <vt:lpstr>Open Sans</vt:lpstr>
      <vt:lpstr>Segoe Print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What We Will Discuss</vt:lpstr>
      <vt:lpstr>What are Global Grants?</vt:lpstr>
      <vt:lpstr>PowerPoint Presentation</vt:lpstr>
      <vt:lpstr>How are Global Grants Funded?</vt:lpstr>
      <vt:lpstr>How do I Learn How to Put Together a Global Grant?</vt:lpstr>
      <vt:lpstr>How to get to the Learning Center  Log into My.Rotary.org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a Project and Partners </vt:lpstr>
      <vt:lpstr>Rotary Showcase</vt:lpstr>
      <vt:lpstr>PowerPoint Presentation</vt:lpstr>
      <vt:lpstr>PowerPoint Presentation</vt:lpstr>
      <vt:lpstr>PowerPoint Presentation</vt:lpstr>
      <vt:lpstr>This is nice, but I joined Rotary to do local service.</vt:lpstr>
      <vt:lpstr>There are no “reverse” Global Grants, but you CAN do global grants for US projects</vt:lpstr>
      <vt:lpstr>Step One</vt:lpstr>
      <vt:lpstr>Impact of Global Grants on our Club</vt:lpstr>
      <vt:lpstr>Who in the Rotary world can help my club with a global grant?</vt:lpstr>
      <vt:lpstr>PowerPoint Presentation</vt:lpstr>
      <vt:lpstr>Questions?</vt:lpstr>
      <vt:lpstr>Zone 30 Rotary Foundation Coordinator Team Members</vt:lpstr>
      <vt:lpstr>Zone 31 Rotary Foundation Coordinator Team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Rotarians Changing the World:      International Service and    the Peace Connection</dc:title>
  <dc:creator>Holli Seabury</dc:creator>
  <cp:lastModifiedBy>Michael Brown</cp:lastModifiedBy>
  <cp:revision>98</cp:revision>
  <dcterms:created xsi:type="dcterms:W3CDTF">2018-03-27T15:05:59Z</dcterms:created>
  <dcterms:modified xsi:type="dcterms:W3CDTF">2023-01-25T00:03:24Z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ca1fde-07af-4468-b418-4ff22b604c41_Enabled">
    <vt:lpwstr>true</vt:lpwstr>
  </property>
  <property fmtid="{D5CDD505-2E9C-101B-9397-08002B2CF9AE}" pid="3" name="MSIP_Label_83ca1fde-07af-4468-b418-4ff22b604c41_SetDate">
    <vt:lpwstr>2021-12-09T17:11:19Z</vt:lpwstr>
  </property>
  <property fmtid="{D5CDD505-2E9C-101B-9397-08002B2CF9AE}" pid="4" name="MSIP_Label_83ca1fde-07af-4468-b418-4ff22b604c41_Method">
    <vt:lpwstr>Standard</vt:lpwstr>
  </property>
  <property fmtid="{D5CDD505-2E9C-101B-9397-08002B2CF9AE}" pid="5" name="MSIP_Label_83ca1fde-07af-4468-b418-4ff22b604c41_Name">
    <vt:lpwstr>Internal</vt:lpwstr>
  </property>
  <property fmtid="{D5CDD505-2E9C-101B-9397-08002B2CF9AE}" pid="6" name="MSIP_Label_83ca1fde-07af-4468-b418-4ff22b604c41_SiteId">
    <vt:lpwstr>0092ff14-2fb2-424d-9532-35fa5c10c50b</vt:lpwstr>
  </property>
  <property fmtid="{D5CDD505-2E9C-101B-9397-08002B2CF9AE}" pid="7" name="MSIP_Label_83ca1fde-07af-4468-b418-4ff22b604c41_ActionId">
    <vt:lpwstr>8bff25f0-45da-4835-9a14-e1401de52fb2</vt:lpwstr>
  </property>
  <property fmtid="{D5CDD505-2E9C-101B-9397-08002B2CF9AE}" pid="8" name="MSIP_Label_83ca1fde-07af-4468-b418-4ff22b604c41_ContentBits">
    <vt:lpwstr>0</vt:lpwstr>
  </property>
</Properties>
</file>