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713" r:id="rId2"/>
    <p:sldId id="717" r:id="rId3"/>
    <p:sldId id="718" r:id="rId4"/>
    <p:sldId id="257" r:id="rId5"/>
    <p:sldId id="259" r:id="rId6"/>
    <p:sldId id="261" r:id="rId7"/>
    <p:sldId id="262" r:id="rId8"/>
    <p:sldId id="258" r:id="rId9"/>
    <p:sldId id="260" r:id="rId10"/>
    <p:sldId id="263" r:id="rId11"/>
    <p:sldId id="265" r:id="rId12"/>
    <p:sldId id="266" r:id="rId13"/>
    <p:sldId id="721" r:id="rId14"/>
    <p:sldId id="722" r:id="rId15"/>
    <p:sldId id="723" r:id="rId16"/>
    <p:sldId id="724" r:id="rId17"/>
    <p:sldId id="725" r:id="rId18"/>
    <p:sldId id="719" r:id="rId19"/>
    <p:sldId id="720" r:id="rId20"/>
    <p:sldId id="712" r:id="rId21"/>
    <p:sldId id="7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48F"/>
    <a:srgbClr val="005DAA"/>
    <a:srgbClr val="01B4E7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098F0-0356-4A9F-8C93-1974D662692A}" v="29" dt="2023-04-11T23:02:32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192" autoAdjust="0"/>
  </p:normalViewPr>
  <p:slideViewPr>
    <p:cSldViewPr snapToGrid="0">
      <p:cViewPr varScale="1">
        <p:scale>
          <a:sx n="88" d="100"/>
          <a:sy n="88" d="100"/>
        </p:scale>
        <p:origin x="101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rown" userId="6f8c0f671a65111d" providerId="LiveId" clId="{54B098F0-0356-4A9F-8C93-1974D662692A}"/>
    <pc:docChg chg="custSel addSld delSld modSld sldOrd">
      <pc:chgData name="Michael Brown" userId="6f8c0f671a65111d" providerId="LiveId" clId="{54B098F0-0356-4A9F-8C93-1974D662692A}" dt="2023-04-11T19:44:38.837" v="416" actId="1076"/>
      <pc:docMkLst>
        <pc:docMk/>
      </pc:docMkLst>
      <pc:sldChg chg="add del">
        <pc:chgData name="Michael Brown" userId="6f8c0f671a65111d" providerId="LiveId" clId="{54B098F0-0356-4A9F-8C93-1974D662692A}" dt="2023-04-11T16:04:08.216" v="384" actId="47"/>
        <pc:sldMkLst>
          <pc:docMk/>
          <pc:sldMk cId="3274396015" sldId="256"/>
        </pc:sldMkLst>
      </pc:sldChg>
      <pc:sldChg chg="addSp modSp mod">
        <pc:chgData name="Michael Brown" userId="6f8c0f671a65111d" providerId="LiveId" clId="{54B098F0-0356-4A9F-8C93-1974D662692A}" dt="2023-04-11T16:05:19.235" v="409" actId="1076"/>
        <pc:sldMkLst>
          <pc:docMk/>
          <pc:sldMk cId="591617143" sldId="257"/>
        </pc:sldMkLst>
        <pc:spChg chg="add mod">
          <ac:chgData name="Michael Brown" userId="6f8c0f671a65111d" providerId="LiveId" clId="{54B098F0-0356-4A9F-8C93-1974D662692A}" dt="2023-04-11T16:05:19.235" v="409" actId="1076"/>
          <ac:spMkLst>
            <pc:docMk/>
            <pc:sldMk cId="591617143" sldId="257"/>
            <ac:spMk id="2" creationId="{78A31D66-C59F-23E0-4259-01D081FD6792}"/>
          </ac:spMkLst>
        </pc:spChg>
        <pc:picChg chg="mod">
          <ac:chgData name="Michael Brown" userId="6f8c0f671a65111d" providerId="LiveId" clId="{54B098F0-0356-4A9F-8C93-1974D662692A}" dt="2023-04-11T15:32:55.301" v="196" actId="1076"/>
          <ac:picMkLst>
            <pc:docMk/>
            <pc:sldMk cId="591617143" sldId="257"/>
            <ac:picMk id="5" creationId="{14E074E4-CC03-2269-3552-9E0E4A521818}"/>
          </ac:picMkLst>
        </pc:picChg>
      </pc:sldChg>
      <pc:sldChg chg="addSp delSp modSp mod">
        <pc:chgData name="Michael Brown" userId="6f8c0f671a65111d" providerId="LiveId" clId="{54B098F0-0356-4A9F-8C93-1974D662692A}" dt="2023-04-11T15:15:35.548" v="11" actId="14100"/>
        <pc:sldMkLst>
          <pc:docMk/>
          <pc:sldMk cId="394366903" sldId="258"/>
        </pc:sldMkLst>
        <pc:picChg chg="add mod">
          <ac:chgData name="Michael Brown" userId="6f8c0f671a65111d" providerId="LiveId" clId="{54B098F0-0356-4A9F-8C93-1974D662692A}" dt="2023-04-11T15:15:35.548" v="11" actId="14100"/>
          <ac:picMkLst>
            <pc:docMk/>
            <pc:sldMk cId="394366903" sldId="258"/>
            <ac:picMk id="2" creationId="{C64BC15B-C65D-C494-3070-5ED861763BD8}"/>
          </ac:picMkLst>
        </pc:picChg>
        <pc:picChg chg="del">
          <ac:chgData name="Michael Brown" userId="6f8c0f671a65111d" providerId="LiveId" clId="{54B098F0-0356-4A9F-8C93-1974D662692A}" dt="2023-04-11T15:15:26.277" v="9" actId="478"/>
          <ac:picMkLst>
            <pc:docMk/>
            <pc:sldMk cId="394366903" sldId="258"/>
            <ac:picMk id="7" creationId="{B43DCF4E-E4AE-135A-20C3-C02ED85D02FE}"/>
          </ac:picMkLst>
        </pc:picChg>
      </pc:sldChg>
      <pc:sldChg chg="modSp mod">
        <pc:chgData name="Michael Brown" userId="6f8c0f671a65111d" providerId="LiveId" clId="{54B098F0-0356-4A9F-8C93-1974D662692A}" dt="2023-04-11T15:14:40.387" v="3" actId="14100"/>
        <pc:sldMkLst>
          <pc:docMk/>
          <pc:sldMk cId="1090016394" sldId="260"/>
        </pc:sldMkLst>
        <pc:picChg chg="mod">
          <ac:chgData name="Michael Brown" userId="6f8c0f671a65111d" providerId="LiveId" clId="{54B098F0-0356-4A9F-8C93-1974D662692A}" dt="2023-04-11T15:14:40.387" v="3" actId="14100"/>
          <ac:picMkLst>
            <pc:docMk/>
            <pc:sldMk cId="1090016394" sldId="260"/>
            <ac:picMk id="7" creationId="{023667C5-CDF3-AD72-638A-E74BD04CF409}"/>
          </ac:picMkLst>
        </pc:picChg>
      </pc:sldChg>
      <pc:sldChg chg="modSp mod">
        <pc:chgData name="Michael Brown" userId="6f8c0f671a65111d" providerId="LiveId" clId="{54B098F0-0356-4A9F-8C93-1974D662692A}" dt="2023-04-11T15:14:12.019" v="1" actId="14100"/>
        <pc:sldMkLst>
          <pc:docMk/>
          <pc:sldMk cId="3555324276" sldId="261"/>
        </pc:sldMkLst>
        <pc:picChg chg="mod">
          <ac:chgData name="Michael Brown" userId="6f8c0f671a65111d" providerId="LiveId" clId="{54B098F0-0356-4A9F-8C93-1974D662692A}" dt="2023-04-11T15:14:12.019" v="1" actId="14100"/>
          <ac:picMkLst>
            <pc:docMk/>
            <pc:sldMk cId="3555324276" sldId="261"/>
            <ac:picMk id="9" creationId="{AA26B49E-29B3-136E-0237-B899303EB108}"/>
          </ac:picMkLst>
        </pc:picChg>
      </pc:sldChg>
      <pc:sldChg chg="modSp mod">
        <pc:chgData name="Michael Brown" userId="6f8c0f671a65111d" providerId="LiveId" clId="{54B098F0-0356-4A9F-8C93-1974D662692A}" dt="2023-04-11T15:14:20.214" v="2" actId="14100"/>
        <pc:sldMkLst>
          <pc:docMk/>
          <pc:sldMk cId="2376155574" sldId="262"/>
        </pc:sldMkLst>
        <pc:picChg chg="mod">
          <ac:chgData name="Michael Brown" userId="6f8c0f671a65111d" providerId="LiveId" clId="{54B098F0-0356-4A9F-8C93-1974D662692A}" dt="2023-04-11T15:14:20.214" v="2" actId="14100"/>
          <ac:picMkLst>
            <pc:docMk/>
            <pc:sldMk cId="2376155574" sldId="262"/>
            <ac:picMk id="6" creationId="{941125C8-EBBE-69E1-4EC4-70440C1618F5}"/>
          </ac:picMkLst>
        </pc:picChg>
      </pc:sldChg>
      <pc:sldChg chg="modSp mod">
        <pc:chgData name="Michael Brown" userId="6f8c0f671a65111d" providerId="LiveId" clId="{54B098F0-0356-4A9F-8C93-1974D662692A}" dt="2023-04-11T15:14:48.954" v="4" actId="14100"/>
        <pc:sldMkLst>
          <pc:docMk/>
          <pc:sldMk cId="3213631759" sldId="263"/>
        </pc:sldMkLst>
        <pc:picChg chg="mod">
          <ac:chgData name="Michael Brown" userId="6f8c0f671a65111d" providerId="LiveId" clId="{54B098F0-0356-4A9F-8C93-1974D662692A}" dt="2023-04-11T15:14:48.954" v="4" actId="14100"/>
          <ac:picMkLst>
            <pc:docMk/>
            <pc:sldMk cId="3213631759" sldId="263"/>
            <ac:picMk id="8" creationId="{A857246A-815A-694D-12A5-C18BE046A0BE}"/>
          </ac:picMkLst>
        </pc:picChg>
      </pc:sldChg>
      <pc:sldChg chg="delSp del mod">
        <pc:chgData name="Michael Brown" userId="6f8c0f671a65111d" providerId="LiveId" clId="{54B098F0-0356-4A9F-8C93-1974D662692A}" dt="2023-04-11T15:15:42.085" v="12" actId="47"/>
        <pc:sldMkLst>
          <pc:docMk/>
          <pc:sldMk cId="971908075" sldId="264"/>
        </pc:sldMkLst>
        <pc:picChg chg="del">
          <ac:chgData name="Michael Brown" userId="6f8c0f671a65111d" providerId="LiveId" clId="{54B098F0-0356-4A9F-8C93-1974D662692A}" dt="2023-04-11T15:15:21.593" v="7" actId="21"/>
          <ac:picMkLst>
            <pc:docMk/>
            <pc:sldMk cId="971908075" sldId="264"/>
            <ac:picMk id="4" creationId="{40C307A7-0E87-31B2-8A95-FB624AE94462}"/>
          </ac:picMkLst>
        </pc:picChg>
      </pc:sldChg>
      <pc:sldChg chg="modSp mod">
        <pc:chgData name="Michael Brown" userId="6f8c0f671a65111d" providerId="LiveId" clId="{54B098F0-0356-4A9F-8C93-1974D662692A}" dt="2023-04-11T15:14:55.228" v="5" actId="14100"/>
        <pc:sldMkLst>
          <pc:docMk/>
          <pc:sldMk cId="1783013183" sldId="265"/>
        </pc:sldMkLst>
        <pc:picChg chg="mod">
          <ac:chgData name="Michael Brown" userId="6f8c0f671a65111d" providerId="LiveId" clId="{54B098F0-0356-4A9F-8C93-1974D662692A}" dt="2023-04-11T15:14:55.228" v="5" actId="14100"/>
          <ac:picMkLst>
            <pc:docMk/>
            <pc:sldMk cId="1783013183" sldId="265"/>
            <ac:picMk id="11" creationId="{AF9EDA42-0532-7E78-1DC5-F900842CA137}"/>
          </ac:picMkLst>
        </pc:picChg>
      </pc:sldChg>
      <pc:sldChg chg="modSp mod">
        <pc:chgData name="Michael Brown" userId="6f8c0f671a65111d" providerId="LiveId" clId="{54B098F0-0356-4A9F-8C93-1974D662692A}" dt="2023-04-11T15:15:00.807" v="6" actId="14100"/>
        <pc:sldMkLst>
          <pc:docMk/>
          <pc:sldMk cId="1547748113" sldId="266"/>
        </pc:sldMkLst>
        <pc:picChg chg="mod">
          <ac:chgData name="Michael Brown" userId="6f8c0f671a65111d" providerId="LiveId" clId="{54B098F0-0356-4A9F-8C93-1974D662692A}" dt="2023-04-11T15:15:00.807" v="6" actId="14100"/>
          <ac:picMkLst>
            <pc:docMk/>
            <pc:sldMk cId="1547748113" sldId="266"/>
            <ac:picMk id="8" creationId="{B6419927-5551-EF1E-F11E-83CB9B7D4566}"/>
          </ac:picMkLst>
        </pc:picChg>
      </pc:sldChg>
      <pc:sldChg chg="addSp delSp modSp add mod ord modClrScheme chgLayout">
        <pc:chgData name="Michael Brown" userId="6f8c0f671a65111d" providerId="LiveId" clId="{54B098F0-0356-4A9F-8C93-1974D662692A}" dt="2023-04-11T15:36:17.527" v="223" actId="1076"/>
        <pc:sldMkLst>
          <pc:docMk/>
          <pc:sldMk cId="2105069196" sldId="712"/>
        </pc:sldMkLst>
        <pc:spChg chg="mod">
          <ac:chgData name="Michael Brown" userId="6f8c0f671a65111d" providerId="LiveId" clId="{54B098F0-0356-4A9F-8C93-1974D662692A}" dt="2023-04-11T15:35:57.935" v="222" actId="1076"/>
          <ac:spMkLst>
            <pc:docMk/>
            <pc:sldMk cId="2105069196" sldId="712"/>
            <ac:spMk id="6" creationId="{FC3B72E2-5C30-EDC9-CE0A-51C90305B692}"/>
          </ac:spMkLst>
        </pc:spChg>
        <pc:spChg chg="mod">
          <ac:chgData name="Michael Brown" userId="6f8c0f671a65111d" providerId="LiveId" clId="{54B098F0-0356-4A9F-8C93-1974D662692A}" dt="2023-04-11T15:36:17.527" v="223" actId="1076"/>
          <ac:spMkLst>
            <pc:docMk/>
            <pc:sldMk cId="2105069196" sldId="712"/>
            <ac:spMk id="7" creationId="{FAB9CC51-3587-968C-5EEF-931AD91ED764}"/>
          </ac:spMkLst>
        </pc:spChg>
        <pc:picChg chg="add mod ord">
          <ac:chgData name="Michael Brown" userId="6f8c0f671a65111d" providerId="LiveId" clId="{54B098F0-0356-4A9F-8C93-1974D662692A}" dt="2023-04-11T15:35:52.179" v="221" actId="167"/>
          <ac:picMkLst>
            <pc:docMk/>
            <pc:sldMk cId="2105069196" sldId="712"/>
            <ac:picMk id="3" creationId="{F384702F-A566-A2EC-AE4A-FDC87DFCEBDC}"/>
          </ac:picMkLst>
        </pc:picChg>
        <pc:picChg chg="del">
          <ac:chgData name="Michael Brown" userId="6f8c0f671a65111d" providerId="LiveId" clId="{54B098F0-0356-4A9F-8C93-1974D662692A}" dt="2023-04-11T15:23:43.815" v="17" actId="478"/>
          <ac:picMkLst>
            <pc:docMk/>
            <pc:sldMk cId="2105069196" sldId="712"/>
            <ac:picMk id="5" creationId="{D1C533C8-36A4-869A-90D8-6E3182677A18}"/>
          </ac:picMkLst>
        </pc:picChg>
        <pc:picChg chg="add mod ord">
          <ac:chgData name="Michael Brown" userId="6f8c0f671a65111d" providerId="LiveId" clId="{54B098F0-0356-4A9F-8C93-1974D662692A}" dt="2023-04-11T15:35:33.308" v="219" actId="167"/>
          <ac:picMkLst>
            <pc:docMk/>
            <pc:sldMk cId="2105069196" sldId="712"/>
            <ac:picMk id="8" creationId="{2BBA9A2D-19D7-FA94-7EF5-E5BE0BF436C8}"/>
          </ac:picMkLst>
        </pc:picChg>
      </pc:sldChg>
      <pc:sldChg chg="addSp delSp modSp add mod ord">
        <pc:chgData name="Michael Brown" userId="6f8c0f671a65111d" providerId="LiveId" clId="{54B098F0-0356-4A9F-8C93-1974D662692A}" dt="2023-04-11T15:31:51.603" v="188" actId="14100"/>
        <pc:sldMkLst>
          <pc:docMk/>
          <pc:sldMk cId="769675095" sldId="713"/>
        </pc:sldMkLst>
        <pc:picChg chg="add mod">
          <ac:chgData name="Michael Brown" userId="6f8c0f671a65111d" providerId="LiveId" clId="{54B098F0-0356-4A9F-8C93-1974D662692A}" dt="2023-04-11T15:31:51.603" v="188" actId="14100"/>
          <ac:picMkLst>
            <pc:docMk/>
            <pc:sldMk cId="769675095" sldId="713"/>
            <ac:picMk id="3" creationId="{E9EA3C59-7D9C-2BCF-D161-7F44230F6281}"/>
          </ac:picMkLst>
        </pc:picChg>
        <pc:picChg chg="del mod">
          <ac:chgData name="Michael Brown" userId="6f8c0f671a65111d" providerId="LiveId" clId="{54B098F0-0356-4A9F-8C93-1974D662692A}" dt="2023-04-11T15:31:41.804" v="186" actId="478"/>
          <ac:picMkLst>
            <pc:docMk/>
            <pc:sldMk cId="769675095" sldId="713"/>
            <ac:picMk id="5" creationId="{DA21014E-70EF-723D-3C50-3516AD772D8B}"/>
          </ac:picMkLst>
        </pc:picChg>
      </pc:sldChg>
      <pc:sldChg chg="addSp delSp modSp add mod modClrScheme chgLayout">
        <pc:chgData name="Michael Brown" userId="6f8c0f671a65111d" providerId="LiveId" clId="{54B098F0-0356-4A9F-8C93-1974D662692A}" dt="2023-04-11T15:24:36.239" v="24" actId="478"/>
        <pc:sldMkLst>
          <pc:docMk/>
          <pc:sldMk cId="3056004172" sldId="717"/>
        </pc:sldMkLst>
        <pc:spChg chg="add del mod ord">
          <ac:chgData name="Michael Brown" userId="6f8c0f671a65111d" providerId="LiveId" clId="{54B098F0-0356-4A9F-8C93-1974D662692A}" dt="2023-04-11T15:24:30.002" v="23" actId="478"/>
          <ac:spMkLst>
            <pc:docMk/>
            <pc:sldMk cId="3056004172" sldId="717"/>
            <ac:spMk id="2" creationId="{BAD5AAAC-4FA4-2A17-40CF-6EF3F0710FFF}"/>
          </ac:spMkLst>
        </pc:spChg>
        <pc:spChg chg="add del mod ord">
          <ac:chgData name="Michael Brown" userId="6f8c0f671a65111d" providerId="LiveId" clId="{54B098F0-0356-4A9F-8C93-1974D662692A}" dt="2023-04-11T15:24:36.239" v="24" actId="478"/>
          <ac:spMkLst>
            <pc:docMk/>
            <pc:sldMk cId="3056004172" sldId="717"/>
            <ac:spMk id="4" creationId="{FF0C015B-5934-C4A7-4897-A0758A784E9D}"/>
          </ac:spMkLst>
        </pc:spChg>
      </pc:sldChg>
      <pc:sldChg chg="modSp add mod modClrScheme chgLayout">
        <pc:chgData name="Michael Brown" userId="6f8c0f671a65111d" providerId="LiveId" clId="{54B098F0-0356-4A9F-8C93-1974D662692A}" dt="2023-04-11T15:27:17.031" v="99" actId="20577"/>
        <pc:sldMkLst>
          <pc:docMk/>
          <pc:sldMk cId="2847435618" sldId="718"/>
        </pc:sldMkLst>
        <pc:spChg chg="mod">
          <ac:chgData name="Michael Brown" userId="6f8c0f671a65111d" providerId="LiveId" clId="{54B098F0-0356-4A9F-8C93-1974D662692A}" dt="2023-04-11T15:27:17.031" v="99" actId="20577"/>
          <ac:spMkLst>
            <pc:docMk/>
            <pc:sldMk cId="2847435618" sldId="718"/>
            <ac:spMk id="2" creationId="{65A594A7-F030-4F6E-A138-A6C0A0B6520B}"/>
          </ac:spMkLst>
        </pc:spChg>
      </pc:sldChg>
      <pc:sldChg chg="addSp delSp modSp add del mod modClrScheme chgLayout">
        <pc:chgData name="Michael Brown" userId="6f8c0f671a65111d" providerId="LiveId" clId="{54B098F0-0356-4A9F-8C93-1974D662692A}" dt="2023-04-11T15:26:10.193" v="32" actId="47"/>
        <pc:sldMkLst>
          <pc:docMk/>
          <pc:sldMk cId="2968659210" sldId="718"/>
        </pc:sldMkLst>
        <pc:spChg chg="mod ord">
          <ac:chgData name="Michael Brown" userId="6f8c0f671a65111d" providerId="LiveId" clId="{54B098F0-0356-4A9F-8C93-1974D662692A}" dt="2023-04-11T15:25:29.699" v="31" actId="700"/>
          <ac:spMkLst>
            <pc:docMk/>
            <pc:sldMk cId="2968659210" sldId="718"/>
            <ac:spMk id="2" creationId="{7C07FEA4-F2EB-47B1-9856-EB75AF2F645F}"/>
          </ac:spMkLst>
        </pc:spChg>
        <pc:spChg chg="add del mod ord">
          <ac:chgData name="Michael Brown" userId="6f8c0f671a65111d" providerId="LiveId" clId="{54B098F0-0356-4A9F-8C93-1974D662692A}" dt="2023-04-11T15:25:29.699" v="31" actId="700"/>
          <ac:spMkLst>
            <pc:docMk/>
            <pc:sldMk cId="2968659210" sldId="718"/>
            <ac:spMk id="3" creationId="{9579825B-AEA9-2BF8-C578-F1DAB821665B}"/>
          </ac:spMkLst>
        </pc:spChg>
        <pc:spChg chg="mod ord">
          <ac:chgData name="Michael Brown" userId="6f8c0f671a65111d" providerId="LiveId" clId="{54B098F0-0356-4A9F-8C93-1974D662692A}" dt="2023-04-11T15:25:29.699" v="31" actId="700"/>
          <ac:spMkLst>
            <pc:docMk/>
            <pc:sldMk cId="2968659210" sldId="718"/>
            <ac:spMk id="13" creationId="{FD8BDA7B-C6EA-427E-97F1-6FA2E11670E3}"/>
          </ac:spMkLst>
        </pc:spChg>
        <pc:spChg chg="mod ord">
          <ac:chgData name="Michael Brown" userId="6f8c0f671a65111d" providerId="LiveId" clId="{54B098F0-0356-4A9F-8C93-1974D662692A}" dt="2023-04-11T15:25:29.699" v="31" actId="700"/>
          <ac:spMkLst>
            <pc:docMk/>
            <pc:sldMk cId="2968659210" sldId="718"/>
            <ac:spMk id="26" creationId="{A6C75375-C8EB-4734-93C9-E33AFCA93406}"/>
          </ac:spMkLst>
        </pc:spChg>
      </pc:sldChg>
      <pc:sldChg chg="modSp add mod modClrScheme chgLayout">
        <pc:chgData name="Michael Brown" userId="6f8c0f671a65111d" providerId="LiveId" clId="{54B098F0-0356-4A9F-8C93-1974D662692A}" dt="2023-04-11T15:29:22.283" v="182" actId="20577"/>
        <pc:sldMkLst>
          <pc:docMk/>
          <pc:sldMk cId="1459228861" sldId="719"/>
        </pc:sldMkLst>
        <pc:spChg chg="mod">
          <ac:chgData name="Michael Brown" userId="6f8c0f671a65111d" providerId="LiveId" clId="{54B098F0-0356-4A9F-8C93-1974D662692A}" dt="2023-04-11T15:29:22.283" v="182" actId="20577"/>
          <ac:spMkLst>
            <pc:docMk/>
            <pc:sldMk cId="1459228861" sldId="719"/>
            <ac:spMk id="2" creationId="{65A594A7-F030-4F6E-A138-A6C0A0B6520B}"/>
          </ac:spMkLst>
        </pc:spChg>
      </pc:sldChg>
      <pc:sldChg chg="addSp delSp modSp add mod">
        <pc:chgData name="Michael Brown" userId="6f8c0f671a65111d" providerId="LiveId" clId="{54B098F0-0356-4A9F-8C93-1974D662692A}" dt="2023-04-11T16:02:39.423" v="380" actId="1037"/>
        <pc:sldMkLst>
          <pc:docMk/>
          <pc:sldMk cId="821289468" sldId="720"/>
        </pc:sldMkLst>
        <pc:spChg chg="mod">
          <ac:chgData name="Michael Brown" userId="6f8c0f671a65111d" providerId="LiveId" clId="{54B098F0-0356-4A9F-8C93-1974D662692A}" dt="2023-04-11T16:00:03.623" v="328" actId="255"/>
          <ac:spMkLst>
            <pc:docMk/>
            <pc:sldMk cId="821289468" sldId="720"/>
            <ac:spMk id="3" creationId="{00000000-0000-0000-0000-000000000000}"/>
          </ac:spMkLst>
        </pc:spChg>
        <pc:spChg chg="del">
          <ac:chgData name="Michael Brown" userId="6f8c0f671a65111d" providerId="LiveId" clId="{54B098F0-0356-4A9F-8C93-1974D662692A}" dt="2023-04-11T15:52:01.799" v="248" actId="478"/>
          <ac:spMkLst>
            <pc:docMk/>
            <pc:sldMk cId="821289468" sldId="720"/>
            <ac:spMk id="5" creationId="{7F3E9449-35AA-4FF8-87A2-E9A6015ED5FA}"/>
          </ac:spMkLst>
        </pc:spChg>
        <pc:spChg chg="mod">
          <ac:chgData name="Michael Brown" userId="6f8c0f671a65111d" providerId="LiveId" clId="{54B098F0-0356-4A9F-8C93-1974D662692A}" dt="2023-04-11T16:02:19.119" v="364" actId="5793"/>
          <ac:spMkLst>
            <pc:docMk/>
            <pc:sldMk cId="821289468" sldId="720"/>
            <ac:spMk id="8" creationId="{CB068556-A7E7-4060-AA1A-7737BE571B10}"/>
          </ac:spMkLst>
        </pc:spChg>
        <pc:spChg chg="add mod">
          <ac:chgData name="Michael Brown" userId="6f8c0f671a65111d" providerId="LiveId" clId="{54B098F0-0356-4A9F-8C93-1974D662692A}" dt="2023-04-11T15:59:53.940" v="326" actId="255"/>
          <ac:spMkLst>
            <pc:docMk/>
            <pc:sldMk cId="821289468" sldId="720"/>
            <ac:spMk id="9" creationId="{4F3DC1DA-0AAE-BBD5-D2EB-D72E59BC1D6D}"/>
          </ac:spMkLst>
        </pc:spChg>
        <pc:spChg chg="add mod">
          <ac:chgData name="Michael Brown" userId="6f8c0f671a65111d" providerId="LiveId" clId="{54B098F0-0356-4A9F-8C93-1974D662692A}" dt="2023-04-11T16:02:39.423" v="380" actId="1037"/>
          <ac:spMkLst>
            <pc:docMk/>
            <pc:sldMk cId="821289468" sldId="720"/>
            <ac:spMk id="15" creationId="{AAB52519-026D-90C9-EB40-FD5CD32C2668}"/>
          </ac:spMkLst>
        </pc:spChg>
        <pc:spChg chg="add mod">
          <ac:chgData name="Michael Brown" userId="6f8c0f671a65111d" providerId="LiveId" clId="{54B098F0-0356-4A9F-8C93-1974D662692A}" dt="2023-04-11T15:59:58.959" v="327" actId="255"/>
          <ac:spMkLst>
            <pc:docMk/>
            <pc:sldMk cId="821289468" sldId="720"/>
            <ac:spMk id="17" creationId="{47CD5C1C-AFDF-627D-CE7F-8B56C92C737A}"/>
          </ac:spMkLst>
        </pc:spChg>
        <pc:spChg chg="add mod">
          <ac:chgData name="Michael Brown" userId="6f8c0f671a65111d" providerId="LiveId" clId="{54B098F0-0356-4A9F-8C93-1974D662692A}" dt="2023-04-11T16:02:39.423" v="380" actId="1037"/>
          <ac:spMkLst>
            <pc:docMk/>
            <pc:sldMk cId="821289468" sldId="720"/>
            <ac:spMk id="19" creationId="{A98F5358-8177-DEF0-7EE5-990BD7A675D2}"/>
          </ac:spMkLst>
        </pc:spChg>
        <pc:spChg chg="add mod">
          <ac:chgData name="Michael Brown" userId="6f8c0f671a65111d" providerId="LiveId" clId="{54B098F0-0356-4A9F-8C93-1974D662692A}" dt="2023-04-11T16:01:57.169" v="354" actId="14100"/>
          <ac:spMkLst>
            <pc:docMk/>
            <pc:sldMk cId="821289468" sldId="720"/>
            <ac:spMk id="26" creationId="{363C8EE0-E579-E92F-468F-CC22B9C20AB0}"/>
          </ac:spMkLst>
        </pc:spChg>
        <pc:picChg chg="add mod">
          <ac:chgData name="Michael Brown" userId="6f8c0f671a65111d" providerId="LiveId" clId="{54B098F0-0356-4A9F-8C93-1974D662692A}" dt="2023-04-11T15:58:23.671" v="287" actId="1037"/>
          <ac:picMkLst>
            <pc:docMk/>
            <pc:sldMk cId="821289468" sldId="720"/>
            <ac:picMk id="4" creationId="{ECDD5FD4-CCCD-8085-F59F-75C326D13544}"/>
          </ac:picMkLst>
        </pc:picChg>
        <pc:picChg chg="add mod">
          <ac:chgData name="Michael Brown" userId="6f8c0f671a65111d" providerId="LiveId" clId="{54B098F0-0356-4A9F-8C93-1974D662692A}" dt="2023-04-11T15:58:23.671" v="287" actId="1037"/>
          <ac:picMkLst>
            <pc:docMk/>
            <pc:sldMk cId="821289468" sldId="720"/>
            <ac:picMk id="7" creationId="{18550246-67B2-A9AF-32D4-0DF60C04A906}"/>
          </ac:picMkLst>
        </pc:picChg>
        <pc:picChg chg="del">
          <ac:chgData name="Michael Brown" userId="6f8c0f671a65111d" providerId="LiveId" clId="{54B098F0-0356-4A9F-8C93-1974D662692A}" dt="2023-04-11T15:43:24.423" v="228" actId="478"/>
          <ac:picMkLst>
            <pc:docMk/>
            <pc:sldMk cId="821289468" sldId="720"/>
            <ac:picMk id="10" creationId="{86CA65D6-C043-4D70-826A-8503D1963D09}"/>
          </ac:picMkLst>
        </pc:picChg>
        <pc:picChg chg="del">
          <ac:chgData name="Michael Brown" userId="6f8c0f671a65111d" providerId="LiveId" clId="{54B098F0-0356-4A9F-8C93-1974D662692A}" dt="2023-04-11T15:43:25.386" v="229" actId="478"/>
          <ac:picMkLst>
            <pc:docMk/>
            <pc:sldMk cId="821289468" sldId="720"/>
            <ac:picMk id="12" creationId="{59556A31-CF35-438F-A5DB-BBE480BF0470}"/>
          </ac:picMkLst>
        </pc:picChg>
        <pc:picChg chg="add mod">
          <ac:chgData name="Michael Brown" userId="6f8c0f671a65111d" providerId="LiveId" clId="{54B098F0-0356-4A9F-8C93-1974D662692A}" dt="2023-04-11T15:59:00.880" v="313" actId="1076"/>
          <ac:picMkLst>
            <pc:docMk/>
            <pc:sldMk cId="821289468" sldId="720"/>
            <ac:picMk id="13" creationId="{4F9AD33B-178A-B6A7-3E0E-6AD2AEF3CE1C}"/>
          </ac:picMkLst>
        </pc:picChg>
        <pc:picChg chg="add del mod">
          <ac:chgData name="Michael Brown" userId="6f8c0f671a65111d" providerId="LiveId" clId="{54B098F0-0356-4A9F-8C93-1974D662692A}" dt="2023-04-11T16:00:10.326" v="329" actId="478"/>
          <ac:picMkLst>
            <pc:docMk/>
            <pc:sldMk cId="821289468" sldId="720"/>
            <ac:picMk id="14" creationId="{455F3F53-A10A-19F9-8128-6815B84B485F}"/>
          </ac:picMkLst>
        </pc:picChg>
        <pc:picChg chg="add del mod">
          <ac:chgData name="Michael Brown" userId="6f8c0f671a65111d" providerId="LiveId" clId="{54B098F0-0356-4A9F-8C93-1974D662692A}" dt="2023-04-11T15:59:10.545" v="314" actId="478"/>
          <ac:picMkLst>
            <pc:docMk/>
            <pc:sldMk cId="821289468" sldId="720"/>
            <ac:picMk id="16" creationId="{F1785809-58AE-879A-C0B0-30D6DAD91ABC}"/>
          </ac:picMkLst>
        </pc:picChg>
        <pc:picChg chg="add del mod">
          <ac:chgData name="Michael Brown" userId="6f8c0f671a65111d" providerId="LiveId" clId="{54B098F0-0356-4A9F-8C93-1974D662692A}" dt="2023-04-11T16:01:02.600" v="341" actId="478"/>
          <ac:picMkLst>
            <pc:docMk/>
            <pc:sldMk cId="821289468" sldId="720"/>
            <ac:picMk id="18" creationId="{5F674C50-D42D-AABC-2454-2B4183A0D7A9}"/>
          </ac:picMkLst>
        </pc:picChg>
        <pc:picChg chg="add mod">
          <ac:chgData name="Michael Brown" userId="6f8c0f671a65111d" providerId="LiveId" clId="{54B098F0-0356-4A9F-8C93-1974D662692A}" dt="2023-04-11T15:59:24.166" v="321" actId="1076"/>
          <ac:picMkLst>
            <pc:docMk/>
            <pc:sldMk cId="821289468" sldId="720"/>
            <ac:picMk id="21" creationId="{8DFD20CE-7D6B-1506-5E59-2F4F90EC2FBF}"/>
          </ac:picMkLst>
        </pc:picChg>
        <pc:picChg chg="add mod">
          <ac:chgData name="Michael Brown" userId="6f8c0f671a65111d" providerId="LiveId" clId="{54B098F0-0356-4A9F-8C93-1974D662692A}" dt="2023-04-11T16:02:30.832" v="372" actId="1038"/>
          <ac:picMkLst>
            <pc:docMk/>
            <pc:sldMk cId="821289468" sldId="720"/>
            <ac:picMk id="23" creationId="{36DF20E6-2D55-0AB5-8CCB-6451E2FD255C}"/>
          </ac:picMkLst>
        </pc:picChg>
        <pc:picChg chg="add mod">
          <ac:chgData name="Michael Brown" userId="6f8c0f671a65111d" providerId="LiveId" clId="{54B098F0-0356-4A9F-8C93-1974D662692A}" dt="2023-04-11T16:02:30.832" v="372" actId="1038"/>
          <ac:picMkLst>
            <pc:docMk/>
            <pc:sldMk cId="821289468" sldId="720"/>
            <ac:picMk id="25" creationId="{5FEE925A-3FC1-6FB2-4334-3B6AE3C871A1}"/>
          </ac:picMkLst>
        </pc:picChg>
      </pc:sldChg>
      <pc:sldChg chg="addSp modSp add mod">
        <pc:chgData name="Michael Brown" userId="6f8c0f671a65111d" providerId="LiveId" clId="{54B098F0-0356-4A9F-8C93-1974D662692A}" dt="2023-04-11T16:04:45.140" v="406" actId="1037"/>
        <pc:sldMkLst>
          <pc:docMk/>
          <pc:sldMk cId="3593742882" sldId="721"/>
        </pc:sldMkLst>
        <pc:spChg chg="add mod">
          <ac:chgData name="Michael Brown" userId="6f8c0f671a65111d" providerId="LiveId" clId="{54B098F0-0356-4A9F-8C93-1974D662692A}" dt="2023-04-11T16:04:37.787" v="389"/>
          <ac:spMkLst>
            <pc:docMk/>
            <pc:sldMk cId="3593742882" sldId="721"/>
            <ac:spMk id="2" creationId="{FEE05D8E-DBC6-586F-DA9E-17F25633AF7C}"/>
          </ac:spMkLst>
        </pc:spChg>
        <pc:picChg chg="mod">
          <ac:chgData name="Michael Brown" userId="6f8c0f671a65111d" providerId="LiveId" clId="{54B098F0-0356-4A9F-8C93-1974D662692A}" dt="2023-04-11T16:04:45.140" v="406" actId="1037"/>
          <ac:picMkLst>
            <pc:docMk/>
            <pc:sldMk cId="3593742882" sldId="721"/>
            <ac:picMk id="4" creationId="{163E9E2C-A078-2CFD-02B6-350454415043}"/>
          </ac:picMkLst>
        </pc:picChg>
      </pc:sldChg>
      <pc:sldChg chg="add">
        <pc:chgData name="Michael Brown" userId="6f8c0f671a65111d" providerId="LiveId" clId="{54B098F0-0356-4A9F-8C93-1974D662692A}" dt="2023-04-11T16:03:50.695" v="381"/>
        <pc:sldMkLst>
          <pc:docMk/>
          <pc:sldMk cId="1084046180" sldId="722"/>
        </pc:sldMkLst>
      </pc:sldChg>
      <pc:sldChg chg="add">
        <pc:chgData name="Michael Brown" userId="6f8c0f671a65111d" providerId="LiveId" clId="{54B098F0-0356-4A9F-8C93-1974D662692A}" dt="2023-04-11T16:03:50.695" v="381"/>
        <pc:sldMkLst>
          <pc:docMk/>
          <pc:sldMk cId="2912026390" sldId="723"/>
        </pc:sldMkLst>
      </pc:sldChg>
      <pc:sldChg chg="add">
        <pc:chgData name="Michael Brown" userId="6f8c0f671a65111d" providerId="LiveId" clId="{54B098F0-0356-4A9F-8C93-1974D662692A}" dt="2023-04-11T16:03:50.695" v="381"/>
        <pc:sldMkLst>
          <pc:docMk/>
          <pc:sldMk cId="4243001226" sldId="724"/>
        </pc:sldMkLst>
      </pc:sldChg>
      <pc:sldChg chg="add">
        <pc:chgData name="Michael Brown" userId="6f8c0f671a65111d" providerId="LiveId" clId="{54B098F0-0356-4A9F-8C93-1974D662692A}" dt="2023-04-11T16:03:50.695" v="381"/>
        <pc:sldMkLst>
          <pc:docMk/>
          <pc:sldMk cId="1556436010" sldId="725"/>
        </pc:sldMkLst>
      </pc:sldChg>
      <pc:sldChg chg="addSp modSp new mod">
        <pc:chgData name="Michael Brown" userId="6f8c0f671a65111d" providerId="LiveId" clId="{54B098F0-0356-4A9F-8C93-1974D662692A}" dt="2023-04-11T19:44:38.837" v="416" actId="1076"/>
        <pc:sldMkLst>
          <pc:docMk/>
          <pc:sldMk cId="1233901078" sldId="726"/>
        </pc:sldMkLst>
        <pc:picChg chg="add mod">
          <ac:chgData name="Michael Brown" userId="6f8c0f671a65111d" providerId="LiveId" clId="{54B098F0-0356-4A9F-8C93-1974D662692A}" dt="2023-04-11T19:44:38.837" v="416" actId="1076"/>
          <ac:picMkLst>
            <pc:docMk/>
            <pc:sldMk cId="1233901078" sldId="726"/>
            <ac:picMk id="3" creationId="{8D8CB6D7-82F1-A8F3-593C-9A99AD1360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0AF1-4028-4997-BE66-B925514E439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2E517-5929-4D73-98C8-43B7306AF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8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0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2E517-5929-4D73-98C8-43B7306AFD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2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2E517-5929-4D73-98C8-43B7306AFD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2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3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3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92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3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56801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8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88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00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9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88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1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78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5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32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604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97A1ADDE-7068-1705-6C15-F91C27118E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679" y="5640273"/>
            <a:ext cx="2528060" cy="1011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EEB3F9-9B94-0A68-8CC5-06F9CD5F5F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756" y="5619338"/>
            <a:ext cx="1820244" cy="12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6ED370A0-0854-39BE-DA98-A4BC1291E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679" y="5640273"/>
            <a:ext cx="2528060" cy="1011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40CE2-88E1-2537-1960-338F3BE21D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756" y="5619338"/>
            <a:ext cx="1820244" cy="12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7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70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4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4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0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4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503DF-7D41-49E1-B060-7DF8B420E4A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DF9C6-A595-4A50-85A7-F36B7FB9779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4B1FEE7F-A3DC-7897-C4E2-794C87A14E29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679" y="5640273"/>
            <a:ext cx="2528060" cy="10112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59F1B1-2428-67D4-72E3-AA5A0F375008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756" y="5619338"/>
            <a:ext cx="1820244" cy="1238662"/>
          </a:xfrm>
          <a:prstGeom prst="rect">
            <a:avLst/>
          </a:prstGeom>
        </p:spPr>
      </p:pic>
    </p:spTree>
    <p:custDataLst>
      <p:tags r:id="rId26"/>
    </p:custDataLst>
    <p:extLst>
      <p:ext uri="{BB962C8B-B14F-4D97-AF65-F5344CB8AC3E}">
        <p14:creationId xmlns:p14="http://schemas.microsoft.com/office/powerpoint/2010/main" val="222865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174A8E3-B616-B58B-FECE-0CBF0A769264}"/>
              </a:ext>
            </a:extLst>
          </p:cNvPr>
          <p:cNvSpPr txBox="1"/>
          <p:nvPr/>
        </p:nvSpPr>
        <p:spPr>
          <a:xfrm>
            <a:off x="-177421" y="-163773"/>
            <a:ext cx="12651475" cy="2579427"/>
          </a:xfrm>
          <a:prstGeom prst="rect">
            <a:avLst/>
          </a:prstGeom>
          <a:solidFill>
            <a:srgbClr val="243E9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9EA3C59-7D9C-2BCF-D161-7F44230F6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97" y="-163774"/>
            <a:ext cx="8990332" cy="1389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BDE7E-F80C-E2F4-DCDF-B1EC017F4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1" y="402279"/>
            <a:ext cx="4060288" cy="1298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5A684-0F71-A4E3-E6B1-351D4126A0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92995"/>
            <a:ext cx="5648426" cy="2824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7246A-815A-694D-12A5-C18BE046A0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2178379"/>
            <a:ext cx="7875232" cy="442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3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6887BE-2720-2C8E-BB28-316CA4C5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17" y="481263"/>
            <a:ext cx="4709185" cy="12994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DAA"/>
                </a:solidFill>
              </a:rPr>
              <a:t>Mayfield, Kentucky Tornado Damage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F744B-66CB-0522-E3CC-F876C72C4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902" y="550444"/>
            <a:ext cx="6209299" cy="3725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9EDA42-0532-7E78-1DC5-F900842CA1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99" y="1793277"/>
            <a:ext cx="7354279" cy="490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1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6D5C2F5-A29D-B67E-943F-C7F8A629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17" y="481263"/>
            <a:ext cx="4709185" cy="12994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DAA"/>
                </a:solidFill>
              </a:rPr>
              <a:t>Mayfield, Kentucky Tornado Damage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77A10-FABD-119D-B0A6-3F277065D1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068" y="356987"/>
            <a:ext cx="6452066" cy="3627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419927-5551-EF1E-F11E-83CB9B7D4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65" y="2249530"/>
            <a:ext cx="7839286" cy="44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4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E9E2C-A078-2CFD-02B6-3504544150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7" y="844048"/>
            <a:ext cx="12192000" cy="469095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FEE05D8E-DBC6-586F-DA9E-17F25633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65" y="339663"/>
            <a:ext cx="4491567" cy="825534"/>
          </a:xfrm>
        </p:spPr>
        <p:txBody>
          <a:bodyPr/>
          <a:lstStyle/>
          <a:p>
            <a:r>
              <a:rPr lang="en-US" dirty="0">
                <a:solidFill>
                  <a:srgbClr val="17448F"/>
                </a:solidFill>
              </a:rPr>
              <a:t>HURRICANE IDA </a:t>
            </a:r>
          </a:p>
        </p:txBody>
      </p:sp>
    </p:spTree>
    <p:extLst>
      <p:ext uri="{BB962C8B-B14F-4D97-AF65-F5344CB8AC3E}">
        <p14:creationId xmlns:p14="http://schemas.microsoft.com/office/powerpoint/2010/main" val="359374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30C426-682B-4848-05C2-CA18F77E16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05" y="481263"/>
            <a:ext cx="7664918" cy="574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ADF060-1E54-A4DA-9955-1928E97F2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02" y="468779"/>
            <a:ext cx="6001153" cy="3993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D51AC7-E332-5759-B613-ED1B6B8DF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306" y="395049"/>
            <a:ext cx="4816492" cy="3607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2DADF3-736E-8EFA-8F10-D85CBF498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03" y="3712494"/>
            <a:ext cx="4155557" cy="27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26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4B9C94-91F3-B4BB-7D79-E01B70187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22" y="275322"/>
            <a:ext cx="4729474" cy="6338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50CD2-40C0-ED0E-9618-BF4B92C43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896" y="578719"/>
            <a:ext cx="7038567" cy="3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0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5240EF-5202-1D5E-60B6-4C37937E9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01" y="570425"/>
            <a:ext cx="8400391" cy="470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36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A594A7-F030-4F6E-A138-A6C0A0B6520B}"/>
              </a:ext>
            </a:extLst>
          </p:cNvPr>
          <p:cNvSpPr txBox="1"/>
          <p:nvPr/>
        </p:nvSpPr>
        <p:spPr>
          <a:xfrm>
            <a:off x="2080953" y="930776"/>
            <a:ext cx="80300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Poll </a:t>
            </a:r>
          </a:p>
          <a:p>
            <a:endParaRPr lang="en-US" sz="4800" dirty="0"/>
          </a:p>
          <a:p>
            <a:r>
              <a:rPr lang="en-US" sz="4800" dirty="0">
                <a:solidFill>
                  <a:srgbClr val="FF0000"/>
                </a:solidFill>
              </a:rPr>
              <a:t>Do you believe that your district needs a disaster plan in place?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Yes, we need to develop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Already have one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Ours needs to be updated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223E404-1629-FBD2-3C2D-68311921A0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679" y="5640273"/>
            <a:ext cx="2528060" cy="1011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CE9C9E-766A-61A7-6FA6-5CE44B7586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756" y="5619338"/>
            <a:ext cx="1820244" cy="12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05" y="1386532"/>
            <a:ext cx="3177628" cy="16577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Robert A. Stuart, Jr.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DNA-RAG Chair 2018-22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Past RI Director 2005-07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rstuart@bhslaw.com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68556-A7E7-4060-AA1A-7737BE571B10}"/>
              </a:ext>
            </a:extLst>
          </p:cNvPr>
          <p:cNvSpPr txBox="1"/>
          <p:nvPr/>
        </p:nvSpPr>
        <p:spPr>
          <a:xfrm>
            <a:off x="599090" y="44143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Contact Resources</a:t>
            </a:r>
          </a:p>
        </p:txBody>
      </p:sp>
      <p:pic>
        <p:nvPicPr>
          <p:cNvPr id="4" name="Picture 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ECDD5FD4-CCCD-8085-F59F-75C326D135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21" y="1386532"/>
            <a:ext cx="1049283" cy="1519274"/>
          </a:xfrm>
          <a:prstGeom prst="rect">
            <a:avLst/>
          </a:prstGeom>
        </p:spPr>
      </p:pic>
      <p:pic>
        <p:nvPicPr>
          <p:cNvPr id="7" name="Picture 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8550246-67B2-A9AF-32D4-0DF60C04A9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821" y="1386532"/>
            <a:ext cx="1062037" cy="159305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F3DC1DA-0AAE-BBD5-D2EB-D72E59BC1D6D}"/>
              </a:ext>
            </a:extLst>
          </p:cNvPr>
          <p:cNvSpPr txBox="1">
            <a:spLocks/>
          </p:cNvSpPr>
          <p:nvPr/>
        </p:nvSpPr>
        <p:spPr>
          <a:xfrm>
            <a:off x="5356772" y="1386532"/>
            <a:ext cx="3177628" cy="1657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Frank Bradshaw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PDG 6200 2002-03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Rotary6200@lusfiber.net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4F9AD33B-178A-B6A7-3E0E-6AD2AEF3CE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0845" y="3429000"/>
            <a:ext cx="6784975" cy="126401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AB52519-026D-90C9-EB40-FD5CD32C2668}"/>
              </a:ext>
            </a:extLst>
          </p:cNvPr>
          <p:cNvSpPr txBox="1">
            <a:spLocks/>
          </p:cNvSpPr>
          <p:nvPr/>
        </p:nvSpPr>
        <p:spPr>
          <a:xfrm>
            <a:off x="9358981" y="1312751"/>
            <a:ext cx="3177628" cy="1657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Gail Story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PDG 6710 2021-22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gail.rotary6710@gmail.com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7CD5C1C-AFDF-627D-CE7F-8B56C92C737A}"/>
              </a:ext>
            </a:extLst>
          </p:cNvPr>
          <p:cNvSpPr txBox="1">
            <a:spLocks/>
          </p:cNvSpPr>
          <p:nvPr/>
        </p:nvSpPr>
        <p:spPr>
          <a:xfrm>
            <a:off x="5399031" y="3278353"/>
            <a:ext cx="3177628" cy="1657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Bob Vaughn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PDG 6840 2021-22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bobvaughn6840@gmail.com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8F5358-8177-DEF0-7EE5-990BD7A675D2}"/>
              </a:ext>
            </a:extLst>
          </p:cNvPr>
          <p:cNvSpPr txBox="1">
            <a:spLocks/>
          </p:cNvSpPr>
          <p:nvPr/>
        </p:nvSpPr>
        <p:spPr>
          <a:xfrm>
            <a:off x="9358981" y="3278353"/>
            <a:ext cx="3177628" cy="1657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 Lee</a:t>
            </a:r>
          </a:p>
          <a:p>
            <a:pPr>
              <a:lnSpc>
                <a:spcPct val="100000"/>
              </a:lnSpc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PDG 6200 2021-22</a:t>
            </a:r>
          </a:p>
          <a:p>
            <a:pPr>
              <a:lnSpc>
                <a:spcPct val="100000"/>
              </a:lnSpc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mark@coastalvolute.com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2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DFD20CE-7D6B-1506-5E59-2F4F90EC2F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882" y="3343012"/>
            <a:ext cx="1059226" cy="1264010"/>
          </a:xfrm>
          <a:prstGeom prst="rect">
            <a:avLst/>
          </a:prstGeom>
        </p:spPr>
      </p:pic>
      <p:pic>
        <p:nvPicPr>
          <p:cNvPr id="23" name="Picture 22" descr="A picture containing person, person, clothing, posing&#10;&#10;Description automatically generated">
            <a:extLst>
              <a:ext uri="{FF2B5EF4-FFF2-40B4-BE49-F238E27FC236}">
                <a16:creationId xmlns:a16="http://schemas.microsoft.com/office/drawing/2014/main" id="{36DF20E6-2D55-0AB5-8CCB-6451E2FD25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510" y="1386532"/>
            <a:ext cx="1064075" cy="1539362"/>
          </a:xfrm>
          <a:prstGeom prst="rect">
            <a:avLst/>
          </a:prstGeom>
        </p:spPr>
      </p:pic>
      <p:pic>
        <p:nvPicPr>
          <p:cNvPr id="25" name="Picture 2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5FEE925A-3FC1-6FB2-4334-3B6AE3C871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088" y="3246307"/>
            <a:ext cx="1105143" cy="1657714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63C8EE0-E579-E92F-468F-CC22B9C20AB0}"/>
              </a:ext>
            </a:extLst>
          </p:cNvPr>
          <p:cNvSpPr txBox="1">
            <a:spLocks/>
          </p:cNvSpPr>
          <p:nvPr/>
        </p:nvSpPr>
        <p:spPr>
          <a:xfrm>
            <a:off x="759297" y="4759533"/>
            <a:ext cx="3177628" cy="4566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https://dna-rag.com/</a:t>
            </a:r>
          </a:p>
        </p:txBody>
      </p:sp>
    </p:spTree>
    <p:extLst>
      <p:ext uri="{BB962C8B-B14F-4D97-AF65-F5344CB8AC3E}">
        <p14:creationId xmlns:p14="http://schemas.microsoft.com/office/powerpoint/2010/main" val="8212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3BCBA9-0E49-E7BE-54C6-A667CF6C605F}"/>
              </a:ext>
            </a:extLst>
          </p:cNvPr>
          <p:cNvSpPr txBox="1"/>
          <p:nvPr/>
        </p:nvSpPr>
        <p:spPr>
          <a:xfrm>
            <a:off x="1554480" y="1783080"/>
            <a:ext cx="8290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Name and Club:  </a:t>
            </a:r>
            <a:r>
              <a:rPr lang="en-US" sz="2400" b="1" dirty="0"/>
              <a:t>Jane Smith, Springboro Metro</a:t>
            </a:r>
          </a:p>
          <a:p>
            <a:endParaRPr lang="en-US" sz="2400" dirty="0"/>
          </a:p>
          <a:p>
            <a:r>
              <a:rPr lang="en-US" sz="2400" dirty="0"/>
              <a:t>To do this,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Tap/Click on "Participant" at the bottom or top of the video window.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Tap/Click on your name.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Choose "Rename"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Type in your new name like the one above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Tap/Click "OK" or press the Enter Key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14BA7-42CA-4519-6DA5-6F8AB7F10016}"/>
              </a:ext>
            </a:extLst>
          </p:cNvPr>
          <p:cNvSpPr txBox="1"/>
          <p:nvPr/>
        </p:nvSpPr>
        <p:spPr>
          <a:xfrm>
            <a:off x="381000" y="642937"/>
            <a:ext cx="82905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Please rename yourself using this format: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384702F-A566-A2EC-AE4A-FDC87DFCEB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9418320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2BBA9A2D-19D7-FA94-7EF5-E5BE0BF436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1"/>
            <a:ext cx="6079879" cy="9393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B9CC51-3587-968C-5EEF-931AD91ED764}"/>
              </a:ext>
            </a:extLst>
          </p:cNvPr>
          <p:cNvSpPr txBox="1"/>
          <p:nvPr/>
        </p:nvSpPr>
        <p:spPr>
          <a:xfrm>
            <a:off x="12760658" y="1081378"/>
            <a:ext cx="2172069" cy="2442949"/>
          </a:xfrm>
          <a:prstGeom prst="rect">
            <a:avLst/>
          </a:prstGeom>
          <a:solidFill>
            <a:srgbClr val="223D9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B72E2-5C30-EDC9-CE0A-51C90305B692}"/>
              </a:ext>
            </a:extLst>
          </p:cNvPr>
          <p:cNvSpPr txBox="1"/>
          <p:nvPr/>
        </p:nvSpPr>
        <p:spPr>
          <a:xfrm>
            <a:off x="3339152" y="4766445"/>
            <a:ext cx="5513696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algn="ctr"/>
            <a:r>
              <a:rPr lang="en-US" sz="3200" dirty="0"/>
              <a:t>Register at:</a:t>
            </a:r>
          </a:p>
          <a:p>
            <a:pPr algn="ctr"/>
            <a:r>
              <a:rPr lang="en-US" sz="3200" dirty="0"/>
              <a:t>https://rizones30-31.org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506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D8CB6D7-82F1-A8F3-593C-9A99AD1360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099" y="301749"/>
            <a:ext cx="6254501" cy="62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0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A594A7-F030-4F6E-A138-A6C0A0B6520B}"/>
              </a:ext>
            </a:extLst>
          </p:cNvPr>
          <p:cNvSpPr txBox="1"/>
          <p:nvPr/>
        </p:nvSpPr>
        <p:spPr>
          <a:xfrm>
            <a:off x="2080953" y="930776"/>
            <a:ext cx="80300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Poll </a:t>
            </a:r>
          </a:p>
          <a:p>
            <a:endParaRPr lang="en-US" sz="4800" dirty="0"/>
          </a:p>
          <a:p>
            <a:r>
              <a:rPr lang="en-US" sz="4800" dirty="0">
                <a:solidFill>
                  <a:srgbClr val="FF0000"/>
                </a:solidFill>
              </a:rPr>
              <a:t>Have you been involved in any natural or man-made disaster?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223E404-1629-FBD2-3C2D-68311921A0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679" y="5640273"/>
            <a:ext cx="2528060" cy="1011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CE9C9E-766A-61A7-6FA6-5CE44B7586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756" y="5619338"/>
            <a:ext cx="1820244" cy="12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E074E4-CC03-2269-3552-9E0E4A521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15" y="494204"/>
            <a:ext cx="7620000" cy="5715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78A31D66-C59F-23E0-4259-01D081FD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138" y="1196220"/>
            <a:ext cx="3332414" cy="3088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DAA"/>
                </a:solidFill>
              </a:rPr>
              <a:t>KENTUCKY</a:t>
            </a:r>
            <a:br>
              <a:rPr lang="en-US" dirty="0">
                <a:solidFill>
                  <a:srgbClr val="005DAA"/>
                </a:solidFill>
              </a:rPr>
            </a:br>
            <a:r>
              <a:rPr lang="en-US" dirty="0">
                <a:solidFill>
                  <a:srgbClr val="005DAA"/>
                </a:solidFill>
              </a:rPr>
              <a:t>TORNADOES </a:t>
            </a:r>
            <a:br>
              <a:rPr lang="en-US" dirty="0">
                <a:solidFill>
                  <a:srgbClr val="005DAA"/>
                </a:solidFill>
              </a:rPr>
            </a:br>
            <a:r>
              <a:rPr lang="en-US" dirty="0">
                <a:solidFill>
                  <a:srgbClr val="005DAA"/>
                </a:solidFill>
              </a:rPr>
              <a:t>DECEMBER</a:t>
            </a:r>
            <a:br>
              <a:rPr lang="en-US" dirty="0">
                <a:solidFill>
                  <a:srgbClr val="005DAA"/>
                </a:solidFill>
              </a:rPr>
            </a:br>
            <a:r>
              <a:rPr lang="en-US" dirty="0">
                <a:solidFill>
                  <a:srgbClr val="005DAA"/>
                </a:solidFill>
              </a:rPr>
              <a:t>2022 </a:t>
            </a:r>
          </a:p>
        </p:txBody>
      </p:sp>
    </p:spTree>
    <p:extLst>
      <p:ext uri="{BB962C8B-B14F-4D97-AF65-F5344CB8AC3E}">
        <p14:creationId xmlns:p14="http://schemas.microsoft.com/office/powerpoint/2010/main" val="59161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C0E226-DFB0-B25D-2161-3E06AF92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178" y="442762"/>
            <a:ext cx="5258292" cy="1732547"/>
          </a:xfrm>
        </p:spPr>
        <p:txBody>
          <a:bodyPr>
            <a:normAutofit/>
          </a:bodyPr>
          <a:lstStyle/>
          <a:p>
            <a:r>
              <a:rPr lang="en-US" sz="4000" dirty="0"/>
              <a:t>The Bremen Tornado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CC8B3-3FBD-7129-8FF5-1A0A1A90A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146" y="577515"/>
            <a:ext cx="3389246" cy="607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1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565634-5162-24F4-51C1-13668990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16" y="972151"/>
            <a:ext cx="3903562" cy="1049154"/>
          </a:xfrm>
        </p:spPr>
        <p:txBody>
          <a:bodyPr>
            <a:normAutofit fontScale="90000"/>
          </a:bodyPr>
          <a:lstStyle/>
          <a:p>
            <a:r>
              <a:rPr lang="en-US" dirty="0"/>
              <a:t>Tornado Damage in Bremen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C1A87-1B36-8457-3F66-9E92C94ABE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721" y="427772"/>
            <a:ext cx="6001312" cy="3374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26B49E-29B3-136E-0237-B899303EB1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55" y="2095652"/>
            <a:ext cx="7948774" cy="44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565634-5162-24F4-51C1-13668990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218" y="376238"/>
            <a:ext cx="4343425" cy="9721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Bremen, Kentucky Damage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5B1B8-9DB4-A46A-6256-81D0D6FAF3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" y="2723949"/>
            <a:ext cx="6683162" cy="3757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1125C8-EBBE-69E1-4EC4-70440C1618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846" y="154004"/>
            <a:ext cx="6864860" cy="48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5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F5480F-77E1-D717-9E30-D1AB0996E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35" y="2817876"/>
            <a:ext cx="6695322" cy="376821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8421EB-35DC-4E89-A04B-6D7A847CB960}"/>
              </a:ext>
            </a:extLst>
          </p:cNvPr>
          <p:cNvSpPr txBox="1"/>
          <p:nvPr/>
        </p:nvSpPr>
        <p:spPr>
          <a:xfrm>
            <a:off x="870135" y="943276"/>
            <a:ext cx="5001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7448F"/>
                </a:solidFill>
              </a:rPr>
              <a:t>Benton, Kentucky tornado damage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4BC15B-C65D-C494-3070-5ED861763B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987" y="271912"/>
            <a:ext cx="6159255" cy="41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565634-5162-24F4-51C1-13668990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85" y="309324"/>
            <a:ext cx="4824688" cy="14232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1B4E7"/>
                </a:solidFill>
              </a:rPr>
              <a:t>Dawson Springs, Tornado Damage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7EE75-E153-F698-E3C9-C43FD5FEC5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699" y="548639"/>
            <a:ext cx="6416846" cy="3609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667C5-CDF3-AD72-638A-E74BD04CF4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50" y="2748796"/>
            <a:ext cx="7528037" cy="396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16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otary International 2021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_Club_Template_for_Rotarians_EN" id="{59A9E940-A6CF-4F5F-A2EB-89A1C39633CA}" vid="{9A522C46-9280-4C4F-A7E6-45A396A15B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Rotary International 2021</Template>
  <TotalTime>716</TotalTime>
  <Words>236</Words>
  <Application>Microsoft Office PowerPoint</Application>
  <PresentationFormat>Widescreen</PresentationFormat>
  <Paragraphs>56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Rotary International 2021</vt:lpstr>
      <vt:lpstr>PowerPoint Presentation</vt:lpstr>
      <vt:lpstr>PowerPoint Presentation</vt:lpstr>
      <vt:lpstr>PowerPoint Presentation</vt:lpstr>
      <vt:lpstr>KENTUCKY TORNADOES  DECEMBER 2022 </vt:lpstr>
      <vt:lpstr>The Bremen Tornado</vt:lpstr>
      <vt:lpstr>Tornado Damage in Bremen</vt:lpstr>
      <vt:lpstr>Bremen, Kentucky Damage</vt:lpstr>
      <vt:lpstr>PowerPoint Presentation</vt:lpstr>
      <vt:lpstr>Dawson Springs, Tornado Damage</vt:lpstr>
      <vt:lpstr>PowerPoint Presentation</vt:lpstr>
      <vt:lpstr>Mayfield, Kentucky Tornado Damage</vt:lpstr>
      <vt:lpstr>Mayfield, Kentucky Tornado Damage</vt:lpstr>
      <vt:lpstr>HURRICANE IDA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new club fair</dc:title>
  <dc:creator>Pietrusinski, Jill</dc:creator>
  <cp:lastModifiedBy>Michael Brown</cp:lastModifiedBy>
  <cp:revision>17</cp:revision>
  <dcterms:created xsi:type="dcterms:W3CDTF">2021-07-22T17:25:52Z</dcterms:created>
  <dcterms:modified xsi:type="dcterms:W3CDTF">2023-04-11T23:02:37Z</dcterms:modified>
</cp:coreProperties>
</file>