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12192000" cy="6858000"/>
  <p:notesSz cx="7010400" cy="9296400"/>
  <p:embeddedFontLst>
    <p:embeddedFont>
      <p:font typeface="Arial Narrow" panose="020B060602020203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32">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RvGxgmXWTQHTDtYJX8uxI7EPf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01A56-42D6-46F5-8B3B-76A28B03FCEC}" v="1" dt="2023-07-25T00:38:08.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222" y="132"/>
      </p:cViewPr>
      <p:guideLst>
        <p:guide orient="horz" pos="263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rown" userId="6f8c0f671a65111d" providerId="LiveId" clId="{41901A56-42D6-46F5-8B3B-76A28B03FCEC}"/>
    <pc:docChg chg="delSld">
      <pc:chgData name="Michael Brown" userId="6f8c0f671a65111d" providerId="LiveId" clId="{41901A56-42D6-46F5-8B3B-76A28B03FCEC}" dt="2023-07-25T00:37:50.912" v="1" actId="47"/>
      <pc:docMkLst>
        <pc:docMk/>
      </pc:docMkLst>
      <pc:sldChg chg="del">
        <pc:chgData name="Michael Brown" userId="6f8c0f671a65111d" providerId="LiveId" clId="{41901A56-42D6-46F5-8B3B-76A28B03FCEC}" dt="2023-07-25T00:37:49.759" v="0" actId="47"/>
        <pc:sldMkLst>
          <pc:docMk/>
          <pc:sldMk cId="0" sldId="256"/>
        </pc:sldMkLst>
      </pc:sldChg>
      <pc:sldChg chg="del">
        <pc:chgData name="Michael Brown" userId="6f8c0f671a65111d" providerId="LiveId" clId="{41901A56-42D6-46F5-8B3B-76A28B03FCEC}" dt="2023-07-25T00:37:50.912" v="1" actId="47"/>
        <pc:sldMkLst>
          <pc:docMk/>
          <pc:sldMk cId="0" sldId="257"/>
        </pc:sldMkLst>
      </pc:sldChg>
      <pc:sldMasterChg chg="delSldLayout">
        <pc:chgData name="Michael Brown" userId="6f8c0f671a65111d" providerId="LiveId" clId="{41901A56-42D6-46F5-8B3B-76A28B03FCEC}" dt="2023-07-25T00:37:50.912" v="1" actId="47"/>
        <pc:sldMasterMkLst>
          <pc:docMk/>
          <pc:sldMasterMk cId="0" sldId="2147483648"/>
        </pc:sldMasterMkLst>
        <pc:sldLayoutChg chg="del">
          <pc:chgData name="Michael Brown" userId="6f8c0f671a65111d" providerId="LiveId" clId="{41901A56-42D6-46F5-8B3B-76A28B03FCEC}" dt="2023-07-25T00:37:50.912" v="1" actId="47"/>
          <pc:sldLayoutMkLst>
            <pc:docMk/>
            <pc:sldMasterMk cId="0" sldId="2147483648"/>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Thank you, Debbie for that very kind introduction.  Thank you, </a:t>
            </a:r>
            <a:r>
              <a:rPr lang="en-US"/>
              <a:t>Mike</a:t>
            </a:r>
            <a:r>
              <a:rPr lang="en-US">
                <a:latin typeface="Calibri"/>
                <a:ea typeface="Calibri"/>
                <a:cs typeface="Calibri"/>
                <a:sym typeface="Calibri"/>
              </a:rPr>
              <a:t>, for being our wonderful and talented Tech Host tonight.</a:t>
            </a:r>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a:t>Welcome everyone to an overview of the Rotary Brand Center and why it is a critical part of sharing your stories.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 am Laura Carie the Rotary Public Image Chair for Zone 30 (RPIC) and with me is Jamie Higgins the Rotary Public Image Chair for Zone 31 (RPIC)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are going to go over how to navigate in the brand center and highlight some of the areas that will help you throughout your year.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If you have a question as we are going through this presentation, please write it down and we will take all questions at the end of the presentation.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Next slide</a:t>
            </a:r>
            <a:endParaRPr/>
          </a:p>
        </p:txBody>
      </p:sp>
      <p:sp>
        <p:nvSpPr>
          <p:cNvPr id="178" name="Google Shape;178;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228600" lvl="0" indent="-152400" algn="l" rtl="0">
              <a:lnSpc>
                <a:spcPct val="100000"/>
              </a:lnSpc>
              <a:spcBef>
                <a:spcPts val="0"/>
              </a:spcBef>
              <a:spcAft>
                <a:spcPts val="0"/>
              </a:spcAft>
              <a:buClr>
                <a:schemeClr val="dk1"/>
              </a:buClr>
              <a:buSzPts val="1200"/>
              <a:buFont typeface="Calibri"/>
              <a:buNone/>
            </a:pPr>
            <a:r>
              <a:rPr lang="en-US"/>
              <a:t>Logos and graphics</a:t>
            </a:r>
            <a:endParaRPr/>
          </a:p>
          <a:p>
            <a:pPr marL="228600" lvl="0" indent="-152400" algn="l" rtl="0">
              <a:lnSpc>
                <a:spcPct val="100000"/>
              </a:lnSpc>
              <a:spcBef>
                <a:spcPts val="0"/>
              </a:spcBef>
              <a:spcAft>
                <a:spcPts val="0"/>
              </a:spcAft>
              <a:buClr>
                <a:schemeClr val="dk1"/>
              </a:buClr>
              <a:buSzPts val="1200"/>
              <a:buFont typeface="Calibri"/>
              <a:buNone/>
            </a:pPr>
            <a:r>
              <a:rPr lang="en-US"/>
              <a:t>You can help to promote Rotary by using Rotary Logo effectively and adding them to your club and district communications.</a:t>
            </a:r>
            <a:endParaRPr/>
          </a:p>
          <a:p>
            <a:pPr marL="228600" lvl="0" indent="-152400" algn="l" rtl="0">
              <a:lnSpc>
                <a:spcPct val="100000"/>
              </a:lnSpc>
              <a:spcBef>
                <a:spcPts val="0"/>
              </a:spcBef>
              <a:spcAft>
                <a:spcPts val="0"/>
              </a:spcAft>
              <a:buClr>
                <a:schemeClr val="dk1"/>
              </a:buClr>
              <a:buSzPts val="1200"/>
              <a:buFont typeface="Calibri"/>
              <a:buNone/>
            </a:pPr>
            <a:endParaRPr/>
          </a:p>
          <a:p>
            <a:pPr marL="228600" lvl="0" indent="-152400" algn="l" rtl="0">
              <a:lnSpc>
                <a:spcPct val="100000"/>
              </a:lnSpc>
              <a:spcBef>
                <a:spcPts val="0"/>
              </a:spcBef>
              <a:spcAft>
                <a:spcPts val="0"/>
              </a:spcAft>
              <a:buClr>
                <a:schemeClr val="dk1"/>
              </a:buClr>
              <a:buSzPts val="1200"/>
              <a:buFont typeface="Calibri"/>
              <a:buNone/>
            </a:pPr>
            <a:r>
              <a:rPr lang="en-US"/>
              <a:t>Start with Signature systems</a:t>
            </a:r>
            <a:endParaRPr/>
          </a:p>
          <a:p>
            <a:pPr marL="228600" lvl="0" indent="-152400" algn="l" rtl="0">
              <a:lnSpc>
                <a:spcPct val="100000"/>
              </a:lnSpc>
              <a:spcBef>
                <a:spcPts val="0"/>
              </a:spcBef>
              <a:spcAft>
                <a:spcPts val="0"/>
              </a:spcAft>
              <a:buClr>
                <a:schemeClr val="dk1"/>
              </a:buClr>
              <a:buSzPts val="1200"/>
              <a:buFont typeface="Calibri"/>
              <a:buNone/>
            </a:pPr>
            <a:r>
              <a:rPr lang="en-US"/>
              <a:t>This section will give you examples of Masterbrand Signatures and Masterbrand Signature Simplified for Rotary Clubs, Rotaract Clubs and Interact Clubs</a:t>
            </a:r>
            <a:endParaRPr/>
          </a:p>
          <a:p>
            <a:pPr marL="228600" lvl="0" indent="-152400" algn="l" rtl="0">
              <a:lnSpc>
                <a:spcPct val="100000"/>
              </a:lnSpc>
              <a:spcBef>
                <a:spcPts val="0"/>
              </a:spcBef>
              <a:spcAft>
                <a:spcPts val="0"/>
              </a:spcAft>
              <a:buClr>
                <a:schemeClr val="dk1"/>
              </a:buClr>
              <a:buSzPts val="1200"/>
              <a:buFont typeface="Calibri"/>
              <a:buNone/>
            </a:pPr>
            <a:r>
              <a:rPr lang="en-US"/>
              <a:t>There is also a link to create or update your club, district, or zone logo by using the templates.</a:t>
            </a:r>
            <a:endParaRPr/>
          </a:p>
          <a:p>
            <a:pPr marL="228600" lvl="0" indent="-152400" algn="l" rtl="0">
              <a:lnSpc>
                <a:spcPct val="100000"/>
              </a:lnSpc>
              <a:spcBef>
                <a:spcPts val="0"/>
              </a:spcBef>
              <a:spcAft>
                <a:spcPts val="0"/>
              </a:spcAft>
              <a:buClr>
                <a:schemeClr val="dk1"/>
              </a:buClr>
              <a:buSzPts val="1200"/>
              <a:buFont typeface="Calibri"/>
              <a:buNone/>
            </a:pPr>
            <a:endParaRPr/>
          </a:p>
          <a:p>
            <a:pPr marL="228600" lvl="0" indent="-152400" algn="l" rtl="0">
              <a:lnSpc>
                <a:spcPct val="100000"/>
              </a:lnSpc>
              <a:spcBef>
                <a:spcPts val="0"/>
              </a:spcBef>
              <a:spcAft>
                <a:spcPts val="0"/>
              </a:spcAft>
              <a:buClr>
                <a:schemeClr val="dk1"/>
              </a:buClr>
              <a:buSzPts val="1200"/>
              <a:buFont typeface="Calibri"/>
              <a:buNone/>
            </a:pPr>
            <a:r>
              <a:rPr lang="en-US"/>
              <a:t>Logo Lockups</a:t>
            </a:r>
            <a:endParaRPr/>
          </a:p>
          <a:p>
            <a:pPr marL="228600" lvl="0" indent="-152400" algn="l" rtl="0">
              <a:lnSpc>
                <a:spcPct val="100000"/>
              </a:lnSpc>
              <a:spcBef>
                <a:spcPts val="0"/>
              </a:spcBef>
              <a:spcAft>
                <a:spcPts val="0"/>
              </a:spcAft>
              <a:buClr>
                <a:schemeClr val="dk1"/>
              </a:buClr>
              <a:buSzPts val="1200"/>
              <a:buFont typeface="Calibri"/>
              <a:buNone/>
            </a:pPr>
            <a:r>
              <a:rPr lang="en-US"/>
              <a:t>This logo style allows you to combine your Club logos with a partner, event, program, or sponsor’s logo or name.  This allows you to show your affiliation with other entities.  </a:t>
            </a:r>
            <a:endParaRPr/>
          </a:p>
          <a:p>
            <a:pPr marL="228600" lvl="0" indent="-152400" algn="l" rtl="0">
              <a:lnSpc>
                <a:spcPct val="100000"/>
              </a:lnSpc>
              <a:spcBef>
                <a:spcPts val="0"/>
              </a:spcBef>
              <a:spcAft>
                <a:spcPts val="0"/>
              </a:spcAft>
              <a:buClr>
                <a:schemeClr val="dk1"/>
              </a:buClr>
              <a:buSzPts val="1200"/>
              <a:buFont typeface="Calibri"/>
              <a:buNone/>
            </a:pPr>
            <a:r>
              <a:rPr lang="en-US"/>
              <a:t>There is also a link to create logo lockup templates</a:t>
            </a:r>
            <a:endParaRPr/>
          </a:p>
          <a:p>
            <a:pPr marL="228600" lvl="0" indent="-152400" algn="l" rtl="0">
              <a:lnSpc>
                <a:spcPct val="100000"/>
              </a:lnSpc>
              <a:spcBef>
                <a:spcPts val="0"/>
              </a:spcBef>
              <a:spcAft>
                <a:spcPts val="0"/>
              </a:spcAft>
              <a:buClr>
                <a:schemeClr val="dk1"/>
              </a:buClr>
              <a:buSzPts val="1200"/>
              <a:buFont typeface="Calibri"/>
              <a:buNone/>
            </a:pPr>
            <a:endParaRPr/>
          </a:p>
          <a:p>
            <a:pPr marL="228600" lvl="0" indent="-152400" algn="l" rtl="0">
              <a:lnSpc>
                <a:spcPct val="100000"/>
              </a:lnSpc>
              <a:spcBef>
                <a:spcPts val="0"/>
              </a:spcBef>
              <a:spcAft>
                <a:spcPts val="0"/>
              </a:spcAft>
              <a:buClr>
                <a:schemeClr val="dk1"/>
              </a:buClr>
              <a:buSzPts val="1200"/>
              <a:buFont typeface="Calibri"/>
              <a:buNone/>
            </a:pPr>
            <a:r>
              <a:rPr lang="en-US"/>
              <a:t>Masterbrand Signature</a:t>
            </a:r>
            <a:endParaRPr/>
          </a:p>
          <a:p>
            <a:pPr marL="228600" lvl="0" indent="-152400" algn="l" rtl="0">
              <a:lnSpc>
                <a:spcPct val="100000"/>
              </a:lnSpc>
              <a:spcBef>
                <a:spcPts val="0"/>
              </a:spcBef>
              <a:spcAft>
                <a:spcPts val="0"/>
              </a:spcAft>
              <a:buClr>
                <a:schemeClr val="dk1"/>
              </a:buClr>
              <a:buSzPts val="1200"/>
              <a:buFont typeface="Calibri"/>
              <a:buNone/>
            </a:pPr>
            <a:r>
              <a:rPr lang="en-US"/>
              <a:t>This is the official logo of Rotary International for Rotary Clubs, Rotaract Clubs, and Interact Clubs.</a:t>
            </a:r>
            <a:endParaRPr/>
          </a:p>
          <a:p>
            <a:pPr marL="228600" lvl="0" indent="-152400" algn="l" rtl="0">
              <a:lnSpc>
                <a:spcPct val="100000"/>
              </a:lnSpc>
              <a:spcBef>
                <a:spcPts val="0"/>
              </a:spcBef>
              <a:spcAft>
                <a:spcPts val="0"/>
              </a:spcAft>
              <a:buClr>
                <a:schemeClr val="dk1"/>
              </a:buClr>
              <a:buSzPts val="1200"/>
              <a:buFont typeface="Calibri"/>
              <a:buNone/>
            </a:pPr>
            <a:r>
              <a:rPr lang="en-US"/>
              <a:t>Each of the three has downloadable files for print and digital.  </a:t>
            </a:r>
            <a:endParaRPr/>
          </a:p>
          <a:p>
            <a:pPr marL="228600" lvl="0" indent="-152400" algn="l" rtl="0">
              <a:lnSpc>
                <a:spcPct val="100000"/>
              </a:lnSpc>
              <a:spcBef>
                <a:spcPts val="0"/>
              </a:spcBef>
              <a:spcAft>
                <a:spcPts val="0"/>
              </a:spcAft>
              <a:buClr>
                <a:schemeClr val="dk1"/>
              </a:buClr>
              <a:buSzPts val="1200"/>
              <a:buFont typeface="Calibri"/>
              <a:buNone/>
            </a:pPr>
            <a:r>
              <a:rPr lang="en-US"/>
              <a:t>It will give you the option of the original Masterbrand with the rotary international within the cog and the simplified version with the cog solid.  (we recommend using smaller logos or embroidered ones.</a:t>
            </a:r>
            <a:endParaRPr/>
          </a:p>
          <a:p>
            <a:pPr marL="228600" lvl="0" indent="-152400" algn="l" rtl="0">
              <a:lnSpc>
                <a:spcPct val="100000"/>
              </a:lnSpc>
              <a:spcBef>
                <a:spcPts val="0"/>
              </a:spcBef>
              <a:spcAft>
                <a:spcPts val="0"/>
              </a:spcAft>
              <a:buClr>
                <a:schemeClr val="dk1"/>
              </a:buClr>
              <a:buSzPts val="1200"/>
              <a:buFont typeface="Calibri"/>
              <a:buNone/>
            </a:pPr>
            <a:endParaRPr/>
          </a:p>
          <a:p>
            <a:pPr marL="228600" lvl="0" indent="-152400" algn="l" rtl="0">
              <a:lnSpc>
                <a:spcPct val="100000"/>
              </a:lnSpc>
              <a:spcBef>
                <a:spcPts val="0"/>
              </a:spcBef>
              <a:spcAft>
                <a:spcPts val="0"/>
              </a:spcAft>
              <a:buClr>
                <a:schemeClr val="dk1"/>
              </a:buClr>
              <a:buSzPts val="1200"/>
              <a:buFont typeface="Calibri"/>
              <a:buNone/>
            </a:pPr>
            <a:endParaRPr/>
          </a:p>
        </p:txBody>
      </p:sp>
      <p:sp>
        <p:nvSpPr>
          <p:cNvPr id="267" name="Google Shape;267;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 page looks like this with all the downloadable materials on it.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NOW I WILL TURN IT OVER TO LAURA TO GO OVER LOGO SYSTEMS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Next slide</a:t>
            </a:r>
            <a:endParaRPr/>
          </a:p>
        </p:txBody>
      </p:sp>
      <p:sp>
        <p:nvSpPr>
          <p:cNvPr id="279" name="Google Shape;279;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Within each of the three sections there is an option to click on create a club, district or zone logo.  Each time it brings you to this page where you have the option to create all the logos you would need to effectively promote Rotary.</a:t>
            </a:r>
            <a:endParaRPr/>
          </a:p>
          <a:p>
            <a:pPr marL="0" lvl="0" indent="0" algn="l" rtl="0">
              <a:lnSpc>
                <a:spcPct val="100000"/>
              </a:lnSpc>
              <a:spcBef>
                <a:spcPts val="0"/>
              </a:spcBef>
              <a:spcAft>
                <a:spcPts val="0"/>
              </a:spcAft>
              <a:buSzPts val="1400"/>
              <a:buNone/>
            </a:pPr>
            <a:r>
              <a:rPr lang="en-US"/>
              <a:t>-Rotary </a:t>
            </a:r>
            <a:endParaRPr/>
          </a:p>
          <a:p>
            <a:pPr marL="0" lvl="0" indent="0" algn="l" rtl="0">
              <a:lnSpc>
                <a:spcPct val="100000"/>
              </a:lnSpc>
              <a:spcBef>
                <a:spcPts val="0"/>
              </a:spcBef>
              <a:spcAft>
                <a:spcPts val="0"/>
              </a:spcAft>
              <a:buSzPts val="1400"/>
              <a:buNone/>
            </a:pPr>
            <a:r>
              <a:rPr lang="en-US"/>
              <a:t>-Rotaract</a:t>
            </a:r>
            <a:endParaRPr/>
          </a:p>
          <a:p>
            <a:pPr marL="0" lvl="0" indent="0" algn="l" rtl="0">
              <a:lnSpc>
                <a:spcPct val="100000"/>
              </a:lnSpc>
              <a:spcBef>
                <a:spcPts val="0"/>
              </a:spcBef>
              <a:spcAft>
                <a:spcPts val="0"/>
              </a:spcAft>
              <a:buSzPts val="1400"/>
              <a:buNone/>
            </a:pPr>
            <a:r>
              <a:rPr lang="en-US"/>
              <a:t>-Interact</a:t>
            </a:r>
            <a:endParaRPr/>
          </a:p>
          <a:p>
            <a:pPr marL="0" lvl="0" indent="0" algn="l" rtl="0">
              <a:lnSpc>
                <a:spcPct val="100000"/>
              </a:lnSpc>
              <a:spcBef>
                <a:spcPts val="0"/>
              </a:spcBef>
              <a:spcAft>
                <a:spcPts val="0"/>
              </a:spcAft>
              <a:buSzPts val="1400"/>
              <a:buNone/>
            </a:pPr>
            <a:r>
              <a:rPr lang="en-US"/>
              <a:t>-Lockups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On this page it also gives you the opportunity to download </a:t>
            </a:r>
            <a:endParaRPr/>
          </a:p>
          <a:p>
            <a:pPr marL="0" lvl="0" indent="0" algn="l" rtl="0">
              <a:lnSpc>
                <a:spcPct val="100000"/>
              </a:lnSpc>
              <a:spcBef>
                <a:spcPts val="0"/>
              </a:spcBef>
              <a:spcAft>
                <a:spcPts val="0"/>
              </a:spcAft>
              <a:buSzPts val="1400"/>
              <a:buNone/>
            </a:pPr>
            <a:r>
              <a:rPr lang="en-US"/>
              <a:t>Your Logos at a glance</a:t>
            </a:r>
            <a:endParaRPr/>
          </a:p>
          <a:p>
            <a:pPr marL="0" lvl="0" indent="0" algn="l" rtl="0">
              <a:lnSpc>
                <a:spcPct val="100000"/>
              </a:lnSpc>
              <a:spcBef>
                <a:spcPts val="0"/>
              </a:spcBef>
              <a:spcAft>
                <a:spcPts val="0"/>
              </a:spcAft>
              <a:buSzPts val="1400"/>
              <a:buNone/>
            </a:pPr>
            <a:r>
              <a:rPr lang="en-US"/>
              <a:t>Brand Guidelines about logos</a:t>
            </a:r>
            <a:endParaRPr/>
          </a:p>
          <a:p>
            <a:pPr marL="0" lvl="0" indent="0" algn="l" rtl="0">
              <a:lnSpc>
                <a:spcPct val="100000"/>
              </a:lnSpc>
              <a:spcBef>
                <a:spcPts val="0"/>
              </a:spcBef>
              <a:spcAft>
                <a:spcPts val="0"/>
              </a:spcAft>
              <a:buSzPts val="1400"/>
              <a:buNone/>
            </a:pPr>
            <a:r>
              <a:rPr lang="en-US"/>
              <a:t>Templates how to video's.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Next slide</a:t>
            </a:r>
            <a:endParaRPr/>
          </a:p>
        </p:txBody>
      </p:sp>
      <p:sp>
        <p:nvSpPr>
          <p:cNvPr id="289" name="Google Shape;289;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This is what you will not see on the brand center.  These are old logo’s and Rotary International has deleted all these logos from its brand center and all of its public image platforms and correspondence.  </a:t>
            </a:r>
            <a:endParaRPr/>
          </a:p>
          <a:p>
            <a:pPr marL="0" lvl="0" indent="0" algn="l" rtl="0">
              <a:lnSpc>
                <a:spcPct val="100000"/>
              </a:lnSpc>
              <a:spcBef>
                <a:spcPts val="0"/>
              </a:spcBef>
              <a:spcAft>
                <a:spcPts val="0"/>
              </a:spcAft>
              <a:buSzPts val="1400"/>
              <a:buNone/>
            </a:pPr>
            <a:r>
              <a:rPr lang="en-US"/>
              <a:t>If you are still using any of these logos please replace them on your social media.  And faze them out on your printed materials and banners as you run out or have it in your budget.  Actually please consider putting a line item in your budget to replace the old logos.  </a:t>
            </a:r>
            <a:endParaRPr/>
          </a:p>
          <a:p>
            <a:pPr marL="0" lvl="0" indent="0" algn="l" rtl="0">
              <a:lnSpc>
                <a:spcPct val="100000"/>
              </a:lnSpc>
              <a:spcBef>
                <a:spcPts val="0"/>
              </a:spcBef>
              <a:spcAft>
                <a:spcPts val="0"/>
              </a:spcAft>
              <a:buSzPts val="1400"/>
              <a:buNone/>
            </a:pPr>
            <a:r>
              <a:rPr lang="en-US"/>
              <a:t>I will tell you I still see many of these old logos even on social media today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Next slide</a:t>
            </a:r>
            <a:endParaRPr/>
          </a:p>
        </p:txBody>
      </p:sp>
      <p:sp>
        <p:nvSpPr>
          <p:cNvPr id="299" name="Google Shape;299;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Different Rotary logos and people of action logos</a:t>
            </a:r>
            <a:endParaRPr/>
          </a:p>
          <a:p>
            <a:pPr marL="0" lvl="0" indent="0" algn="l" rtl="0">
              <a:lnSpc>
                <a:spcPct val="100000"/>
              </a:lnSpc>
              <a:spcBef>
                <a:spcPts val="0"/>
              </a:spcBef>
              <a:spcAft>
                <a:spcPts val="0"/>
              </a:spcAft>
              <a:buSzPts val="1400"/>
              <a:buNone/>
            </a:pPr>
            <a:endParaRPr/>
          </a:p>
          <a:p>
            <a:pPr marL="0" marR="0" lvl="0" indent="0" algn="l" rtl="0">
              <a:lnSpc>
                <a:spcPct val="107000"/>
              </a:lnSpc>
              <a:spcBef>
                <a:spcPts val="0"/>
              </a:spcBef>
              <a:spcAft>
                <a:spcPts val="0"/>
              </a:spcAft>
              <a:buSzPts val="1400"/>
              <a:buNone/>
            </a:pPr>
            <a:r>
              <a:rPr lang="en-US">
                <a:highlight>
                  <a:srgbClr val="FFFF00"/>
                </a:highlight>
              </a:rPr>
              <a:t>The Masterbrand </a:t>
            </a:r>
            <a:r>
              <a:rPr lang="en-US"/>
              <a:t>can be in displayed in the two tones or in the one color.  Just as long as it is in the designated color pallet. </a:t>
            </a:r>
            <a:r>
              <a:rPr lang="en-US" sz="1800">
                <a:solidFill>
                  <a:srgbClr val="000000"/>
                </a:solidFill>
                <a:latin typeface="Calibri"/>
                <a:ea typeface="Calibri"/>
                <a:cs typeface="Calibri"/>
                <a:sym typeface="Calibri"/>
              </a:rPr>
              <a:t> </a:t>
            </a:r>
            <a:r>
              <a:rPr lang="en-US">
                <a:solidFill>
                  <a:srgbClr val="000000"/>
                </a:solidFill>
                <a:latin typeface="Calibri"/>
                <a:ea typeface="Calibri"/>
                <a:cs typeface="Calibri"/>
                <a:sym typeface="Calibri"/>
              </a:rPr>
              <a:t>Yes I did say it – The designated color pallet.  Once again the Masterbrand is the word rotary with the wheel.  Now you can have for example the People of action under the word Rotary or on the other side of the wheel.  For example the line under neath Rotary could be the Zone 30-31 or District 6580 (the name of the district)  </a:t>
            </a:r>
            <a:endParaRPr>
              <a:latin typeface="Calibri"/>
              <a:ea typeface="Calibri"/>
              <a:cs typeface="Calibri"/>
              <a:sym typeface="Calibri"/>
            </a:endParaRPr>
          </a:p>
          <a:p>
            <a:pPr marL="0" lvl="0" indent="0" algn="l" rtl="0">
              <a:lnSpc>
                <a:spcPct val="107000"/>
              </a:lnSpc>
              <a:spcBef>
                <a:spcPts val="0"/>
              </a:spcBef>
              <a:spcAft>
                <a:spcPts val="0"/>
              </a:spcAft>
              <a:buSzPts val="1400"/>
              <a:buNone/>
            </a:pPr>
            <a:r>
              <a:rPr lang="en-US"/>
              <a:t>The </a:t>
            </a:r>
            <a:r>
              <a:rPr lang="en-US">
                <a:highlight>
                  <a:srgbClr val="FFFF00"/>
                </a:highlight>
              </a:rPr>
              <a:t>mark of excellence </a:t>
            </a:r>
            <a:r>
              <a:rPr lang="en-US"/>
              <a:t>is to be displayed along with the Masterbrand and should not be alone. </a:t>
            </a:r>
            <a:r>
              <a:rPr lang="en-US">
                <a:solidFill>
                  <a:srgbClr val="000000"/>
                </a:solidFill>
                <a:latin typeface="Calibri"/>
                <a:ea typeface="Calibri"/>
                <a:cs typeface="Calibri"/>
                <a:sym typeface="Calibri"/>
              </a:rPr>
              <a:t>The entire wheel should be displayed and not just a part of it.  For example:  If you have the Masterbrand at the top of document you could have the mark of excellence in a bottom corner.  Do not display the mark of excellence hiding inside an object/a word.  I should be displayed in a noticeable way.</a:t>
            </a:r>
            <a:r>
              <a:rPr lang="en-US" sz="1800">
                <a:solidFill>
                  <a:srgbClr val="000000"/>
                </a:solidFill>
                <a:latin typeface="Calibri"/>
                <a:ea typeface="Calibri"/>
                <a:cs typeface="Calibri"/>
                <a:sym typeface="Calibri"/>
              </a:rPr>
              <a:t> </a:t>
            </a:r>
            <a:r>
              <a:rPr lang="en-US">
                <a:solidFill>
                  <a:srgbClr val="000000"/>
                </a:solidFill>
                <a:latin typeface="Calibri"/>
                <a:ea typeface="Calibri"/>
                <a:cs typeface="Calibri"/>
                <a:sym typeface="Calibri"/>
              </a:rPr>
              <a:t>There is also what is called the </a:t>
            </a:r>
            <a:r>
              <a:rPr lang="en-US">
                <a:solidFill>
                  <a:srgbClr val="000000"/>
                </a:solidFill>
                <a:highlight>
                  <a:srgbClr val="FFFF00"/>
                </a:highlight>
                <a:latin typeface="Calibri"/>
                <a:ea typeface="Calibri"/>
                <a:cs typeface="Calibri"/>
                <a:sym typeface="Calibri"/>
              </a:rPr>
              <a:t>Lock Up Logo</a:t>
            </a:r>
            <a:r>
              <a:rPr lang="en-US">
                <a:solidFill>
                  <a:srgbClr val="000000"/>
                </a:solidFill>
                <a:latin typeface="Calibri"/>
                <a:ea typeface="Calibri"/>
                <a:cs typeface="Calibri"/>
                <a:sym typeface="Calibri"/>
              </a:rPr>
              <a:t> – that is the one with Rotary master brand and then the presidential theme.</a:t>
            </a:r>
            <a:endParaRPr>
              <a:latin typeface="Calibri"/>
              <a:ea typeface="Calibri"/>
              <a:cs typeface="Calibri"/>
              <a:sym typeface="Calibri"/>
            </a:endParaRPr>
          </a:p>
          <a:p>
            <a:pPr marL="0" marR="0" lvl="0" indent="0" algn="l" rtl="0">
              <a:lnSpc>
                <a:spcPct val="107000"/>
              </a:lnSpc>
              <a:spcBef>
                <a:spcPts val="0"/>
              </a:spcBef>
              <a:spcAft>
                <a:spcPts val="0"/>
              </a:spcAft>
              <a:buSzPts val="1400"/>
              <a:buNone/>
            </a:pPr>
            <a:r>
              <a:rPr lang="en-US"/>
              <a:t>The perfect document to help you with all of this is the </a:t>
            </a:r>
            <a:r>
              <a:rPr lang="en-US">
                <a:highlight>
                  <a:srgbClr val="FFFF00"/>
                </a:highlight>
              </a:rPr>
              <a:t>Identity at a glance.  </a:t>
            </a:r>
            <a:r>
              <a:rPr lang="en-US">
                <a:solidFill>
                  <a:srgbClr val="000000"/>
                </a:solidFill>
                <a:latin typeface="Calibri"/>
                <a:ea typeface="Calibri"/>
                <a:cs typeface="Calibri"/>
                <a:sym typeface="Calibri"/>
              </a:rPr>
              <a:t>This document is a critical component of Rotary’s Branding.  </a:t>
            </a:r>
            <a:endParaRPr>
              <a:latin typeface="Calibri"/>
              <a:ea typeface="Calibri"/>
              <a:cs typeface="Calibri"/>
              <a:sym typeface="Calibri"/>
            </a:endParaRPr>
          </a:p>
          <a:p>
            <a:pPr marL="0" marR="0" lvl="0" indent="0" algn="l" rtl="0">
              <a:lnSpc>
                <a:spcPct val="107000"/>
              </a:lnSpc>
              <a:spcBef>
                <a:spcPts val="0"/>
              </a:spcBef>
              <a:spcAft>
                <a:spcPts val="0"/>
              </a:spcAft>
              <a:buSzPts val="1400"/>
              <a:buNone/>
            </a:pPr>
            <a:r>
              <a:rPr lang="en-US">
                <a:solidFill>
                  <a:srgbClr val="000000"/>
                </a:solidFill>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highlight>
                  <a:srgbClr val="FFFF00"/>
                </a:highlight>
              </a:rPr>
              <a:t>(lets put this document in the chat as a downloadable file)</a:t>
            </a:r>
            <a:endParaRPr/>
          </a:p>
          <a:p>
            <a:pPr marL="0" lvl="0" indent="0" algn="l" rtl="0">
              <a:lnSpc>
                <a:spcPct val="100000"/>
              </a:lnSpc>
              <a:spcBef>
                <a:spcPts val="0"/>
              </a:spcBef>
              <a:spcAft>
                <a:spcPts val="0"/>
              </a:spcAft>
              <a:buSzPts val="1400"/>
              <a:buNone/>
            </a:pPr>
            <a:endParaRPr>
              <a:highlight>
                <a:srgbClr val="FFFF00"/>
              </a:highlight>
            </a:endParaRPr>
          </a:p>
          <a:p>
            <a:pPr marL="0" lvl="0" indent="0" algn="l" rtl="0">
              <a:lnSpc>
                <a:spcPct val="100000"/>
              </a:lnSpc>
              <a:spcBef>
                <a:spcPts val="0"/>
              </a:spcBef>
              <a:spcAft>
                <a:spcPts val="0"/>
              </a:spcAft>
              <a:buSzPts val="1400"/>
              <a:buNone/>
            </a:pPr>
            <a:r>
              <a:rPr lang="en-US">
                <a:highlight>
                  <a:srgbClr val="FFFF00"/>
                </a:highlight>
              </a:rPr>
              <a:t>Next slide</a:t>
            </a:r>
            <a:endParaRPr/>
          </a:p>
        </p:txBody>
      </p:sp>
      <p:sp>
        <p:nvSpPr>
          <p:cNvPr id="310" name="Google Shape;310;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Different Rotary youth Exchange/Rotaract/Interact logos </a:t>
            </a:r>
            <a:endParaRPr/>
          </a:p>
          <a:p>
            <a:pPr marL="0" lvl="0" indent="0" algn="l" rtl="0">
              <a:lnSpc>
                <a:spcPct val="100000"/>
              </a:lnSpc>
              <a:spcBef>
                <a:spcPts val="0"/>
              </a:spcBef>
              <a:spcAft>
                <a:spcPts val="0"/>
              </a:spcAft>
              <a:buSzPts val="1400"/>
              <a:buNone/>
            </a:pPr>
            <a:r>
              <a:rPr lang="en-US"/>
              <a:t>Everything you would need for all your youth programs are already designed for you.</a:t>
            </a:r>
            <a:endParaRPr/>
          </a:p>
          <a:p>
            <a:pPr marL="0" lvl="0" indent="0" algn="l" rtl="0">
              <a:lnSpc>
                <a:spcPct val="100000"/>
              </a:lnSpc>
              <a:spcBef>
                <a:spcPts val="0"/>
              </a:spcBef>
              <a:spcAft>
                <a:spcPts val="0"/>
              </a:spcAft>
              <a:buSzPts val="1400"/>
              <a:buNone/>
            </a:pPr>
            <a:r>
              <a:rPr lang="en-US"/>
              <a:t>Once again you will see the different color palettes that are approved by Rotary.  You will also see the Masterbrand.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Next slide</a:t>
            </a:r>
            <a:endParaRPr/>
          </a:p>
        </p:txBody>
      </p:sp>
      <p:sp>
        <p:nvSpPr>
          <p:cNvPr id="326" name="Google Shape;326;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Rotary Foundation Logo’s and End polio now.</a:t>
            </a:r>
            <a:endParaRPr/>
          </a:p>
          <a:p>
            <a:pPr marL="0" lvl="0" indent="0" algn="l" rtl="0">
              <a:lnSpc>
                <a:spcPct val="100000"/>
              </a:lnSpc>
              <a:spcBef>
                <a:spcPts val="0"/>
              </a:spcBef>
              <a:spcAft>
                <a:spcPts val="0"/>
              </a:spcAft>
              <a:buSzPts val="1400"/>
              <a:buNone/>
            </a:pPr>
            <a:r>
              <a:rPr lang="en-US"/>
              <a:t>The End Polio Now can either have the Mark of Excellence or just by itself.  Even for the foundation logos there is a color palette.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There is a very specific End Polio Now logo visual guidelines.  This is also a downloadable document that you can find on the brand center under LOGOS.  </a:t>
            </a:r>
            <a:endParaRPr/>
          </a:p>
        </p:txBody>
      </p:sp>
      <p:sp>
        <p:nvSpPr>
          <p:cNvPr id="344" name="Google Shape;344;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9:notes"/>
          <p:cNvSpPr txBox="1">
            <a:spLocks noGrp="1"/>
          </p:cNvSpPr>
          <p:nvPr>
            <p:ph type="body" idx="1"/>
          </p:nvPr>
        </p:nvSpPr>
        <p:spPr>
          <a:xfrm>
            <a:off x="701040" y="4473892"/>
            <a:ext cx="5608320" cy="4460558"/>
          </a:xfrm>
          <a:prstGeom prst="rect">
            <a:avLst/>
          </a:prstGeom>
          <a:noFill/>
          <a:ln>
            <a:noFill/>
          </a:ln>
        </p:spPr>
        <p:txBody>
          <a:bodyPr spcFirstLastPara="1" wrap="square" lIns="93175" tIns="46575" rIns="93175" bIns="46575" anchor="t" anchorCtr="0">
            <a:noAutofit/>
          </a:bodyPr>
          <a:lstStyle/>
          <a:p>
            <a:pPr marL="0" marR="0" lvl="0" indent="0" algn="l" rtl="0">
              <a:lnSpc>
                <a:spcPct val="107000"/>
              </a:lnSpc>
              <a:spcBef>
                <a:spcPts val="0"/>
              </a:spcBef>
              <a:spcAft>
                <a:spcPts val="0"/>
              </a:spcAft>
              <a:buSzPts val="1400"/>
              <a:buNone/>
            </a:pPr>
            <a:r>
              <a:rPr lang="en-US">
                <a:latin typeface="Calibri"/>
                <a:ea typeface="Calibri"/>
                <a:cs typeface="Calibri"/>
                <a:sym typeface="Calibri"/>
              </a:rPr>
              <a:t>Specific theme logos are used internally for Rotary Club &amp; District events, fundraisers, and service projects. You click on the presidential theme 21-22 and you will download a zip drive with all the approved theme logos.  You will also have the approved color palette.  So why did I specify that the theme logos are used for internal communication?  Remember ROTARY BRANDING –Rotary Public Image is concerned with External use!  We want to tell the Rotary story, to educate and excite our communities to become a part of our Rotary Family.  Because of that, it would be confusing to our communities if we used the presidential theme logo, and it changed each year.  Remember we need consistency and with consistency we build confidence in our Rotary Brand.   ONE BRAND ONE MESSAGE!  Always keep in mind that each year when we change RI presidents they are allowed to have their own defining theme.  </a:t>
            </a:r>
            <a:endParaRPr/>
          </a:p>
          <a:p>
            <a:pPr marL="0" marR="0" lvl="0" indent="0" algn="l" rtl="0">
              <a:lnSpc>
                <a:spcPct val="107000"/>
              </a:lnSpc>
              <a:spcBef>
                <a:spcPts val="0"/>
              </a:spcBef>
              <a:spcAft>
                <a:spcPts val="0"/>
              </a:spcAft>
              <a:buSzPts val="1400"/>
              <a:buNone/>
            </a:pPr>
            <a:endParaRPr>
              <a:latin typeface="Calibri"/>
              <a:ea typeface="Calibri"/>
              <a:cs typeface="Calibri"/>
              <a:sym typeface="Calibri"/>
            </a:endParaRPr>
          </a:p>
          <a:p>
            <a:pPr marL="0" marR="0" lvl="0" indent="0" algn="l" rtl="0">
              <a:lnSpc>
                <a:spcPct val="107000"/>
              </a:lnSpc>
              <a:spcBef>
                <a:spcPts val="0"/>
              </a:spcBef>
              <a:spcAft>
                <a:spcPts val="0"/>
              </a:spcAft>
              <a:buSzPts val="1400"/>
              <a:buNone/>
            </a:pPr>
            <a:r>
              <a:rPr lang="en-US">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a:t>PAUSE TO SEE IF THERE IS ANYTHING IN THE CHAT BOX.</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 AM GOING TO TURN IT OVER TO JAMIE SO HE CAN GO OVER THE DOWNLOADS</a:t>
            </a:r>
            <a:endParaRPr/>
          </a:p>
        </p:txBody>
      </p:sp>
      <p:sp>
        <p:nvSpPr>
          <p:cNvPr id="358" name="Google Shape;358;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6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lvl="0" indent="-228600" algn="l" rtl="0">
              <a:lnSpc>
                <a:spcPct val="100000"/>
              </a:lnSpc>
              <a:spcBef>
                <a:spcPts val="0"/>
              </a:spcBef>
              <a:spcAft>
                <a:spcPts val="0"/>
              </a:spcAft>
              <a:buSzPts val="1400"/>
              <a:buAutoNum type="arabicPeriod"/>
            </a:pPr>
            <a:r>
              <a:rPr lang="en-US"/>
              <a:t>The People of Action downloads are filled with compelling images, videos, and audio clips that tell Rotary’s story of how our members create change in our communities.  The images are high-resolution action photos.  </a:t>
            </a:r>
            <a:endParaRPr/>
          </a:p>
          <a:p>
            <a:pPr marL="457200" lvl="0" indent="-1397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AutoNum type="arabicPeriod"/>
            </a:pPr>
            <a:r>
              <a:rPr lang="en-US"/>
              <a:t>Polio downloads are with specific polio photos and audio clips.  These are perfect to use for your World Polio Day campaign.  Once again the images are high-resolution photos</a:t>
            </a:r>
            <a:endParaRPr/>
          </a:p>
          <a:p>
            <a:pPr marL="457200" lvl="0" indent="-1397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AutoNum type="arabicPeriod"/>
            </a:pPr>
            <a:r>
              <a:rPr lang="en-US"/>
              <a:t>Our Causes focus on images and videos that depict Fighting Disease, Supporting Education, Growing Local Economies,  Promoting Peace, Providing Clean Water, Saving Mothers and Children, Protecting the Environment and Ending Polio</a:t>
            </a:r>
            <a:endParaRPr/>
          </a:p>
          <a:p>
            <a:pPr marL="457200" lvl="0" indent="-1397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AutoNum type="arabicPeriod"/>
            </a:pPr>
            <a:r>
              <a:rPr lang="en-US"/>
              <a:t>Young Leaders downloads are images with Interact Clubs, Youth Exchange and RYLA.</a:t>
            </a:r>
            <a:endParaRPr/>
          </a:p>
          <a:p>
            <a:pPr marL="457200" lvl="0" indent="-1397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AutoNum type="arabicPeriod"/>
            </a:pPr>
            <a:r>
              <a:rPr lang="en-US"/>
              <a:t>History downloads are images of Arch Klump, Our founders and Paul Harris</a:t>
            </a:r>
            <a:endParaRPr/>
          </a:p>
          <a:p>
            <a:pPr marL="457200" lvl="0" indent="-1397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AutoNum type="arabicPeriod"/>
            </a:pPr>
            <a:r>
              <a:rPr lang="en-US"/>
              <a:t>Rotary President downloads are images of our current President Gordon, President Elect Stephanie and historical  photos</a:t>
            </a:r>
            <a:endParaRPr/>
          </a:p>
          <a:p>
            <a:pPr marL="457200" lvl="0" indent="-1397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AutoNum type="arabicPeriod"/>
            </a:pPr>
            <a:r>
              <a:rPr lang="en-US"/>
              <a:t>Events downloads are images from RI convention, International Assembly, Rotary Institutes, Rotary Day at the Untied Nations, World Polio Day</a:t>
            </a:r>
            <a:endParaRPr/>
          </a:p>
          <a:p>
            <a:pPr marL="457200" lvl="0" indent="-1397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AutoNum type="arabicPeriod"/>
            </a:pPr>
            <a:r>
              <a:rPr lang="en-US"/>
              <a:t>Meeting content downloads are filled with videos about so many Rotary topics that are available to enhance your meetings.</a:t>
            </a:r>
            <a:endParaRPr/>
          </a:p>
          <a:p>
            <a:pPr marL="457200" lvl="0" indent="-1397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AutoNum type="arabicPeriod"/>
            </a:pPr>
            <a:r>
              <a:rPr lang="en-US"/>
              <a:t>There are also images of the 2021-2022 Conventions</a:t>
            </a:r>
            <a:endParaRPr/>
          </a:p>
          <a:p>
            <a:pPr marL="457200" lvl="0" indent="-1397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AutoNum type="arabicPeriod"/>
            </a:pPr>
            <a:r>
              <a:rPr lang="en-US"/>
              <a:t>Everything that is available here Rotary makes it easy to use to enhance your social media, print media, every type of media possible.</a:t>
            </a:r>
            <a:endParaRPr/>
          </a:p>
        </p:txBody>
      </p:sp>
      <p:sp>
        <p:nvSpPr>
          <p:cNvPr id="367" name="Google Shape;367;p6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6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6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7000"/>
              </a:lnSpc>
              <a:spcBef>
                <a:spcPts val="0"/>
              </a:spcBef>
              <a:spcAft>
                <a:spcPts val="0"/>
              </a:spcAft>
              <a:buSzPts val="1400"/>
              <a:buNone/>
            </a:pPr>
            <a:r>
              <a:rPr lang="en-US" b="1">
                <a:solidFill>
                  <a:srgbClr val="000000"/>
                </a:solidFill>
                <a:latin typeface="Calibri"/>
                <a:ea typeface="Calibri"/>
                <a:cs typeface="Calibri"/>
                <a:sym typeface="Calibri"/>
              </a:rPr>
              <a:t>PROMOTIONAL MATERIAL</a:t>
            </a:r>
            <a:endParaRPr/>
          </a:p>
          <a:p>
            <a:pPr marL="0" marR="0" lvl="0" indent="0" algn="l" rtl="0">
              <a:lnSpc>
                <a:spcPct val="107000"/>
              </a:lnSpc>
              <a:spcBef>
                <a:spcPts val="0"/>
              </a:spcBef>
              <a:spcAft>
                <a:spcPts val="0"/>
              </a:spcAft>
              <a:buSzPts val="1400"/>
              <a:buNone/>
            </a:pPr>
            <a:r>
              <a:rPr lang="en-US" b="0">
                <a:solidFill>
                  <a:srgbClr val="000000"/>
                </a:solidFill>
                <a:latin typeface="Calibri"/>
                <a:ea typeface="Calibri"/>
                <a:cs typeface="Calibri"/>
                <a:sym typeface="Calibri"/>
              </a:rPr>
              <a:t>Along with the specific images and videos there is also branded materials for pop-up banners, computer backgrounds, people of action lock-up logos, and stacked logos.</a:t>
            </a:r>
            <a:endParaRPr/>
          </a:p>
          <a:p>
            <a:pPr marL="0" marR="0" lvl="0" indent="0" algn="l" rtl="0">
              <a:lnSpc>
                <a:spcPct val="107000"/>
              </a:lnSpc>
              <a:spcBef>
                <a:spcPts val="0"/>
              </a:spcBef>
              <a:spcAft>
                <a:spcPts val="0"/>
              </a:spcAft>
              <a:buSzPts val="1400"/>
              <a:buNone/>
            </a:pPr>
            <a:endParaRPr b="0">
              <a:solidFill>
                <a:srgbClr val="000000"/>
              </a:solidFill>
              <a:latin typeface="Calibri"/>
              <a:ea typeface="Calibri"/>
              <a:cs typeface="Calibri"/>
              <a:sym typeface="Calibri"/>
            </a:endParaRPr>
          </a:p>
          <a:p>
            <a:pPr marL="0" marR="0" lvl="0" indent="0" algn="l" rtl="0">
              <a:lnSpc>
                <a:spcPct val="107000"/>
              </a:lnSpc>
              <a:spcBef>
                <a:spcPts val="0"/>
              </a:spcBef>
              <a:spcAft>
                <a:spcPts val="0"/>
              </a:spcAft>
              <a:buSzPts val="1400"/>
              <a:buNone/>
            </a:pPr>
            <a:r>
              <a:rPr lang="en-US" b="1">
                <a:solidFill>
                  <a:srgbClr val="000000"/>
                </a:solidFill>
                <a:latin typeface="Calibri"/>
                <a:ea typeface="Calibri"/>
                <a:cs typeface="Calibri"/>
                <a:sym typeface="Calibri"/>
              </a:rPr>
              <a:t>TEMPLATES</a:t>
            </a:r>
            <a:endParaRPr/>
          </a:p>
          <a:p>
            <a:pPr marL="0" marR="0" lvl="0" indent="0" algn="l" rtl="0">
              <a:lnSpc>
                <a:spcPct val="107000"/>
              </a:lnSpc>
              <a:spcBef>
                <a:spcPts val="0"/>
              </a:spcBef>
              <a:spcAft>
                <a:spcPts val="0"/>
              </a:spcAft>
              <a:buSzPts val="1400"/>
              <a:buNone/>
            </a:pPr>
            <a:r>
              <a:rPr lang="en-US" b="0">
                <a:solidFill>
                  <a:srgbClr val="000000"/>
                </a:solidFill>
                <a:latin typeface="Calibri"/>
                <a:ea typeface="Calibri"/>
                <a:cs typeface="Calibri"/>
                <a:sym typeface="Calibri"/>
              </a:rPr>
              <a:t>This is where you are able to create People of Action Print ads, Digital Banners, and Facebook Posts.  All of these have the ability to use either stock photos with all the TOGETHER WE (verbs) or you can use your own.  It walks you through step by step.  Quick and easy.</a:t>
            </a:r>
            <a:endParaRPr/>
          </a:p>
          <a:p>
            <a:pPr marL="0" marR="0" lvl="0" indent="0" algn="l" rtl="0">
              <a:lnSpc>
                <a:spcPct val="107000"/>
              </a:lnSpc>
              <a:spcBef>
                <a:spcPts val="0"/>
              </a:spcBef>
              <a:spcAft>
                <a:spcPts val="0"/>
              </a:spcAft>
              <a:buSzPts val="1400"/>
              <a:buNone/>
            </a:pPr>
            <a:endParaRPr b="1">
              <a:solidFill>
                <a:srgbClr val="000000"/>
              </a:solidFill>
              <a:latin typeface="Calibri"/>
              <a:ea typeface="Calibri"/>
              <a:cs typeface="Calibri"/>
              <a:sym typeface="Calibri"/>
            </a:endParaRPr>
          </a:p>
          <a:p>
            <a:pPr marL="0" marR="0" lvl="0" indent="0" algn="l" rtl="0">
              <a:lnSpc>
                <a:spcPct val="107000"/>
              </a:lnSpc>
              <a:spcBef>
                <a:spcPts val="0"/>
              </a:spcBef>
              <a:spcAft>
                <a:spcPts val="0"/>
              </a:spcAft>
              <a:buSzPts val="1400"/>
              <a:buNone/>
            </a:pPr>
            <a:r>
              <a:rPr lang="en-US" b="1">
                <a:solidFill>
                  <a:srgbClr val="000000"/>
                </a:solidFill>
                <a:latin typeface="Calibri"/>
                <a:ea typeface="Calibri"/>
                <a:cs typeface="Calibri"/>
                <a:sym typeface="Calibri"/>
              </a:rPr>
              <a:t>IMAGES AND VIDEOS</a:t>
            </a:r>
            <a:endParaRPr/>
          </a:p>
          <a:p>
            <a:pPr marL="0" marR="0" lvl="0" indent="0" algn="l" rtl="0">
              <a:lnSpc>
                <a:spcPct val="107000"/>
              </a:lnSpc>
              <a:spcBef>
                <a:spcPts val="0"/>
              </a:spcBef>
              <a:spcAft>
                <a:spcPts val="0"/>
              </a:spcAft>
              <a:buSzPts val="1400"/>
              <a:buNone/>
            </a:pPr>
            <a:r>
              <a:rPr lang="en-US" b="1">
                <a:solidFill>
                  <a:srgbClr val="000000"/>
                </a:solidFill>
                <a:latin typeface="Calibri"/>
                <a:ea typeface="Calibri"/>
                <a:cs typeface="Calibri"/>
                <a:sym typeface="Calibri"/>
              </a:rPr>
              <a:t>Online</a:t>
            </a:r>
            <a:r>
              <a:rPr lang="en-US">
                <a:solidFill>
                  <a:srgbClr val="000000"/>
                </a:solidFill>
                <a:latin typeface="Calibri"/>
                <a:ea typeface="Calibri"/>
                <a:cs typeface="Calibri"/>
                <a:sym typeface="Calibri"/>
              </a:rPr>
              <a:t> – First, we’re going to talk about online ads. These are materials already designed that have our action verbs (Together WE …..Transform, Learn, Save Lives, Promote Peace, Mentor, Fight Hunger, Empower, Transform, Inspire, Connect, End Polio)  All this is ready for Facebook, Instagram, digital banners, Twitter.   </a:t>
            </a:r>
            <a:r>
              <a:rPr lang="en-US">
                <a:latin typeface="Calibri"/>
                <a:ea typeface="Calibri"/>
                <a:cs typeface="Calibri"/>
                <a:sym typeface="Calibri"/>
              </a:rPr>
              <a:t>All you will need to do is upload to the platform you desire.</a:t>
            </a:r>
            <a:endParaRPr/>
          </a:p>
          <a:p>
            <a:pPr marL="0" marR="0" lvl="0" indent="0" algn="l" rtl="0">
              <a:lnSpc>
                <a:spcPct val="107000"/>
              </a:lnSpc>
              <a:spcBef>
                <a:spcPts val="800"/>
              </a:spcBef>
              <a:spcAft>
                <a:spcPts val="0"/>
              </a:spcAft>
              <a:buSzPts val="1400"/>
              <a:buNone/>
            </a:pPr>
            <a:r>
              <a:rPr lang="en-US" b="1">
                <a:solidFill>
                  <a:srgbClr val="000000"/>
                </a:solidFill>
                <a:latin typeface="Calibri"/>
                <a:ea typeface="Calibri"/>
                <a:cs typeface="Calibri"/>
                <a:sym typeface="Calibri"/>
              </a:rPr>
              <a:t>Print</a:t>
            </a:r>
            <a:r>
              <a:rPr lang="en-US">
                <a:solidFill>
                  <a:srgbClr val="000000"/>
                </a:solidFill>
                <a:latin typeface="Calibri"/>
                <a:ea typeface="Calibri"/>
                <a:cs typeface="Calibri"/>
                <a:sym typeface="Calibri"/>
              </a:rPr>
              <a:t> – The print ad section includes print-ready ads in various sizes. Like the online ads, these already have our People of Action verbs overlaid on the ad. </a:t>
            </a:r>
            <a:endParaRPr>
              <a:latin typeface="Calibri"/>
              <a:ea typeface="Calibri"/>
              <a:cs typeface="Calibri"/>
              <a:sym typeface="Calibri"/>
            </a:endParaRPr>
          </a:p>
          <a:p>
            <a:pPr marL="0" marR="0" lvl="0" indent="0" algn="l" rtl="0">
              <a:lnSpc>
                <a:spcPct val="107000"/>
              </a:lnSpc>
              <a:spcBef>
                <a:spcPts val="0"/>
              </a:spcBef>
              <a:spcAft>
                <a:spcPts val="0"/>
              </a:spcAft>
              <a:buSzPts val="1400"/>
              <a:buNone/>
            </a:pPr>
            <a:r>
              <a:rPr lang="en-US">
                <a:latin typeface="Times New Roman"/>
                <a:ea typeface="Times New Roman"/>
                <a:cs typeface="Times New Roman"/>
                <a:sym typeface="Times New Roman"/>
              </a:rPr>
              <a:t> </a:t>
            </a:r>
            <a:endParaRPr>
              <a:latin typeface="Calibri"/>
              <a:ea typeface="Calibri"/>
              <a:cs typeface="Calibri"/>
              <a:sym typeface="Calibri"/>
            </a:endParaRPr>
          </a:p>
          <a:p>
            <a:pPr marL="0" marR="0" lvl="0" indent="0" algn="l" rtl="0">
              <a:lnSpc>
                <a:spcPct val="107000"/>
              </a:lnSpc>
              <a:spcBef>
                <a:spcPts val="0"/>
              </a:spcBef>
              <a:spcAft>
                <a:spcPts val="0"/>
              </a:spcAft>
              <a:buSzPts val="1400"/>
              <a:buNone/>
            </a:pPr>
            <a:r>
              <a:rPr lang="en-US" b="1">
                <a:solidFill>
                  <a:srgbClr val="000000"/>
                </a:solidFill>
                <a:latin typeface="Calibri"/>
                <a:ea typeface="Calibri"/>
                <a:cs typeface="Calibri"/>
                <a:sym typeface="Calibri"/>
              </a:rPr>
              <a:t>Outdoors</a:t>
            </a:r>
            <a:r>
              <a:rPr lang="en-US">
                <a:solidFill>
                  <a:srgbClr val="000000"/>
                </a:solidFill>
                <a:latin typeface="Calibri"/>
                <a:ea typeface="Calibri"/>
                <a:cs typeface="Calibri"/>
                <a:sym typeface="Calibri"/>
              </a:rPr>
              <a:t> – The outdoor ad section includes print-ready ads for billboards and other outdoor signage. Like online and print, these already have our People of Action verbs on the ad.</a:t>
            </a:r>
            <a:endParaRPr>
              <a:latin typeface="Calibri"/>
              <a:ea typeface="Calibri"/>
              <a:cs typeface="Calibri"/>
              <a:sym typeface="Calibri"/>
            </a:endParaRPr>
          </a:p>
          <a:p>
            <a:pPr marL="0" marR="0" lvl="0" indent="0" algn="l" rtl="0">
              <a:lnSpc>
                <a:spcPct val="107000"/>
              </a:lnSpc>
              <a:spcBef>
                <a:spcPts val="0"/>
              </a:spcBef>
              <a:spcAft>
                <a:spcPts val="0"/>
              </a:spcAft>
              <a:buSzPts val="1400"/>
              <a:buNone/>
            </a:pPr>
            <a:r>
              <a:rPr lang="en-US">
                <a:solidFill>
                  <a:srgbClr val="000000"/>
                </a:solidFill>
                <a:latin typeface="Calibri"/>
                <a:ea typeface="Calibri"/>
                <a:cs typeface="Calibri"/>
                <a:sym typeface="Calibri"/>
              </a:rPr>
              <a:t> </a:t>
            </a:r>
            <a:endParaRPr>
              <a:latin typeface="Calibri"/>
              <a:ea typeface="Calibri"/>
              <a:cs typeface="Calibri"/>
              <a:sym typeface="Calibri"/>
            </a:endParaRPr>
          </a:p>
          <a:p>
            <a:pPr marL="0" marR="0" lvl="0" indent="0" algn="l" rtl="0">
              <a:lnSpc>
                <a:spcPct val="107000"/>
              </a:lnSpc>
              <a:spcBef>
                <a:spcPts val="0"/>
              </a:spcBef>
              <a:spcAft>
                <a:spcPts val="0"/>
              </a:spcAft>
              <a:buSzPts val="1400"/>
              <a:buNone/>
            </a:pPr>
            <a:r>
              <a:rPr lang="en-US" b="1">
                <a:solidFill>
                  <a:srgbClr val="000000"/>
                </a:solidFill>
                <a:latin typeface="Calibri"/>
                <a:ea typeface="Calibri"/>
                <a:cs typeface="Calibri"/>
                <a:sym typeface="Calibri"/>
              </a:rPr>
              <a:t>Radio</a:t>
            </a:r>
            <a:r>
              <a:rPr lang="en-US">
                <a:solidFill>
                  <a:srgbClr val="000000"/>
                </a:solidFill>
                <a:latin typeface="Calibri"/>
                <a:ea typeface="Calibri"/>
                <a:cs typeface="Calibri"/>
                <a:sym typeface="Calibri"/>
              </a:rPr>
              <a:t> – The radio ad section includes multiple generic radio ads that work well for any community.  You can download audio files and radio scripts to send to your local radio station. The radio ads direct the listener to rotary.org for membership leads, so don’t forget to check your district’s membership leads for potential new members.</a:t>
            </a:r>
            <a:endParaRPr/>
          </a:p>
          <a:p>
            <a:pPr marL="0" marR="0" lvl="0" indent="0" algn="l" rtl="0">
              <a:lnSpc>
                <a:spcPct val="107000"/>
              </a:lnSpc>
              <a:spcBef>
                <a:spcPts val="0"/>
              </a:spcBef>
              <a:spcAft>
                <a:spcPts val="0"/>
              </a:spcAft>
              <a:buSzPts val="1400"/>
              <a:buNone/>
            </a:pPr>
            <a:endParaRPr>
              <a:solidFill>
                <a:srgbClr val="000000"/>
              </a:solidFill>
              <a:latin typeface="Calibri"/>
              <a:ea typeface="Calibri"/>
              <a:cs typeface="Calibri"/>
              <a:sym typeface="Calibri"/>
            </a:endParaRPr>
          </a:p>
          <a:p>
            <a:pPr marL="0" marR="0" lvl="0" indent="0" algn="l" rtl="0">
              <a:lnSpc>
                <a:spcPct val="107000"/>
              </a:lnSpc>
              <a:spcBef>
                <a:spcPts val="0"/>
              </a:spcBef>
              <a:spcAft>
                <a:spcPts val="0"/>
              </a:spcAft>
              <a:buSzPts val="1400"/>
              <a:buNone/>
            </a:pPr>
            <a:r>
              <a:rPr lang="en-US" b="1">
                <a:solidFill>
                  <a:srgbClr val="000000"/>
                </a:solidFill>
                <a:latin typeface="Calibri"/>
                <a:ea typeface="Calibri"/>
                <a:cs typeface="Calibri"/>
                <a:sym typeface="Calibri"/>
              </a:rPr>
              <a:t>BRAND GUIDELINES FOR PEOPLE OF ACTION</a:t>
            </a:r>
            <a:endParaRPr/>
          </a:p>
          <a:p>
            <a:pPr marL="0" marR="0" lvl="0" indent="0" algn="l" rtl="0">
              <a:lnSpc>
                <a:spcPct val="107000"/>
              </a:lnSpc>
              <a:spcBef>
                <a:spcPts val="0"/>
              </a:spcBef>
              <a:spcAft>
                <a:spcPts val="0"/>
              </a:spcAft>
              <a:buSzPts val="1400"/>
              <a:buNone/>
            </a:pPr>
            <a:r>
              <a:rPr lang="en-US" b="0">
                <a:solidFill>
                  <a:srgbClr val="000000"/>
                </a:solidFill>
                <a:latin typeface="Calibri"/>
                <a:ea typeface="Calibri"/>
                <a:cs typeface="Calibri"/>
                <a:sym typeface="Calibri"/>
              </a:rPr>
              <a:t>On so many locations there is a link to explain the guidelines.</a:t>
            </a:r>
            <a:endParaRPr b="0">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p:txBody>
      </p:sp>
      <p:sp>
        <p:nvSpPr>
          <p:cNvPr id="378" name="Google Shape;378;p6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Here is the easy part….Go into your “My Rotary” account.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How many of you have already set up your My Rotary account?  Is there anyone that has not had the opportunity to set up your account?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Next slide  </a:t>
            </a:r>
            <a:endParaRPr/>
          </a:p>
        </p:txBody>
      </p:sp>
      <p:sp>
        <p:nvSpPr>
          <p:cNvPr id="190" name="Google Shape;190;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6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6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r>
              <a:rPr lang="en-US" b="1"/>
              <a:t>CLUB AND MEMBER RESOURCES:</a:t>
            </a:r>
            <a:endParaRPr/>
          </a:p>
          <a:p>
            <a:pPr marL="457200" marR="0" lvl="0" indent="-228600" algn="l" rtl="0">
              <a:lnSpc>
                <a:spcPct val="100000"/>
              </a:lnSpc>
              <a:spcBef>
                <a:spcPts val="0"/>
              </a:spcBef>
              <a:spcAft>
                <a:spcPts val="0"/>
              </a:spcAft>
              <a:buSzPts val="1400"/>
              <a:buNone/>
            </a:pPr>
            <a:r>
              <a:rPr lang="en-US" b="0"/>
              <a:t>This is where you will find templates to create an ad campaign, Brochure, Business cards, and Young leaders promotional cards (RYLA, ROTARACT, INTERACT, YOUTH EXCHANGE)</a:t>
            </a:r>
            <a:endParaRPr/>
          </a:p>
          <a:p>
            <a:pPr marL="457200" marR="0" lvl="0" indent="-228600" algn="l" rtl="0">
              <a:lnSpc>
                <a:spcPct val="100000"/>
              </a:lnSpc>
              <a:spcBef>
                <a:spcPts val="0"/>
              </a:spcBef>
              <a:spcAft>
                <a:spcPts val="0"/>
              </a:spcAft>
              <a:buSzPts val="1400"/>
              <a:buNone/>
            </a:pPr>
            <a:r>
              <a:rPr lang="en-US" b="0"/>
              <a:t>Everything has a step-by-step process. Easy as 1-2-3.</a:t>
            </a:r>
            <a:endParaRPr/>
          </a:p>
          <a:p>
            <a:pPr marL="457200" marR="0" lvl="0" indent="-228600" algn="l" rtl="0">
              <a:lnSpc>
                <a:spcPct val="100000"/>
              </a:lnSpc>
              <a:spcBef>
                <a:spcPts val="0"/>
              </a:spcBef>
              <a:spcAft>
                <a:spcPts val="0"/>
              </a:spcAft>
              <a:buSzPts val="1400"/>
              <a:buNone/>
            </a:pPr>
            <a:endParaRPr b="0"/>
          </a:p>
          <a:p>
            <a:pPr marL="457200" marR="0" lvl="0" indent="-228600" algn="l" rtl="0">
              <a:lnSpc>
                <a:spcPct val="100000"/>
              </a:lnSpc>
              <a:spcBef>
                <a:spcPts val="0"/>
              </a:spcBef>
              <a:spcAft>
                <a:spcPts val="0"/>
              </a:spcAft>
              <a:buSzPts val="1400"/>
              <a:buNone/>
            </a:pPr>
            <a:endParaRPr b="0"/>
          </a:p>
          <a:p>
            <a:pPr marL="457200" marR="0" lvl="0" indent="-228600" algn="l" rtl="0">
              <a:lnSpc>
                <a:spcPct val="100000"/>
              </a:lnSpc>
              <a:spcBef>
                <a:spcPts val="0"/>
              </a:spcBef>
              <a:spcAft>
                <a:spcPts val="0"/>
              </a:spcAft>
              <a:buSzPts val="1400"/>
              <a:buNone/>
            </a:pPr>
            <a:r>
              <a:rPr lang="en-US" b="1"/>
              <a:t>PEOPLE OF ACTION</a:t>
            </a:r>
            <a:endParaRPr/>
          </a:p>
          <a:p>
            <a:pPr marL="457200" marR="0" lvl="0" indent="-228600" algn="l" rtl="0">
              <a:lnSpc>
                <a:spcPct val="100000"/>
              </a:lnSpc>
              <a:spcBef>
                <a:spcPts val="0"/>
              </a:spcBef>
              <a:spcAft>
                <a:spcPts val="0"/>
              </a:spcAft>
              <a:buSzPts val="1400"/>
              <a:buNone/>
            </a:pPr>
            <a:r>
              <a:rPr lang="en-US" b="0" i="0"/>
              <a:t>Another tab allows you to design the People of Action items.  Facebook posts, Digital Banners, and Print Ads</a:t>
            </a:r>
            <a:endParaRPr/>
          </a:p>
          <a:p>
            <a:pPr marL="457200" marR="0" lvl="0" indent="-228600" algn="l" rtl="0">
              <a:lnSpc>
                <a:spcPct val="100000"/>
              </a:lnSpc>
              <a:spcBef>
                <a:spcPts val="0"/>
              </a:spcBef>
              <a:spcAft>
                <a:spcPts val="0"/>
              </a:spcAft>
              <a:buSzPts val="1400"/>
              <a:buNone/>
            </a:pPr>
            <a:endParaRPr b="0" i="0"/>
          </a:p>
          <a:p>
            <a:pPr marL="457200" marR="0" lvl="0" indent="-228600" algn="l" rtl="0">
              <a:lnSpc>
                <a:spcPct val="100000"/>
              </a:lnSpc>
              <a:spcBef>
                <a:spcPts val="0"/>
              </a:spcBef>
              <a:spcAft>
                <a:spcPts val="0"/>
              </a:spcAft>
              <a:buSzPts val="1400"/>
              <a:buNone/>
            </a:pPr>
            <a:r>
              <a:rPr lang="en-US" b="0" i="0"/>
              <a:t>NOW I AM GOING TO TURN IT OVER TO LAURA TO GO OVER PHOTOS</a:t>
            </a:r>
            <a:endParaRPr/>
          </a:p>
        </p:txBody>
      </p:sp>
      <p:sp>
        <p:nvSpPr>
          <p:cNvPr id="388" name="Google Shape;388;p6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We are looking to share Rotary with new audiences</a:t>
            </a:r>
            <a:endParaRPr/>
          </a:p>
          <a:p>
            <a:pPr marL="0" lvl="0" indent="0" algn="l" rtl="0">
              <a:lnSpc>
                <a:spcPct val="100000"/>
              </a:lnSpc>
              <a:spcBef>
                <a:spcPts val="0"/>
              </a:spcBef>
              <a:spcAft>
                <a:spcPts val="0"/>
              </a:spcAft>
              <a:buSzPts val="1400"/>
              <a:buNone/>
            </a:pPr>
            <a:r>
              <a:rPr lang="en-US"/>
              <a:t>How do we start.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Tell your People of Action Story.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need an action photo.  Rotary gives you the opportunity to download photo’s like this.  People work together to make a difference in the lives of others.  Smiling, collaborating, people in motion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Create a text for your ad or social media post.  Be short but informative and always inspiring.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What did you do – What action did you take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Offer statistics or other proof of the difference you made:  What did you accomplish?  How did you change lives?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Always issue a call to action.  Donate, Participate, Learn more.  Be clear.</a:t>
            </a:r>
            <a:endParaRPr/>
          </a:p>
        </p:txBody>
      </p:sp>
      <p:sp>
        <p:nvSpPr>
          <p:cNvPr id="398" name="Google Shape;398;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6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r>
              <a:rPr lang="en-US"/>
              <a:t>Why should you avoid these types of images?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Lets take a few minutes to have people raise their hand and we will call on you to unmute and pick and image and tell us why to avoid an image.</a:t>
            </a:r>
            <a:endParaRPr/>
          </a:p>
        </p:txBody>
      </p:sp>
      <p:sp>
        <p:nvSpPr>
          <p:cNvPr id="409" name="Google Shape;409;p6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3:notes"/>
          <p:cNvSpPr>
            <a:spLocks noGrp="1" noRot="1" noChangeAspect="1"/>
          </p:cNvSpPr>
          <p:nvPr>
            <p:ph type="sldImg" idx="2"/>
          </p:nvPr>
        </p:nvSpPr>
        <p:spPr>
          <a:xfrm>
            <a:off x="584200" y="1228725"/>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Here are a few images from the Brand Center. Look at all of these pictures. (PAUSE)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800">
                <a:solidFill>
                  <a:srgbClr val="000000"/>
                </a:solidFill>
                <a:latin typeface="Calibri"/>
                <a:ea typeface="Calibri"/>
                <a:cs typeface="Calibri"/>
                <a:sym typeface="Calibri"/>
              </a:rPr>
              <a:t> </a:t>
            </a:r>
            <a:r>
              <a:rPr lang="en-US">
                <a:solidFill>
                  <a:srgbClr val="000000"/>
                </a:solidFill>
                <a:latin typeface="Calibri"/>
                <a:ea typeface="Calibri"/>
                <a:cs typeface="Calibri"/>
                <a:sym typeface="Calibri"/>
              </a:rPr>
              <a:t>What do you see? In a few moments, we’re going to stop screen share. We would like for you to tell us what you see in chat or by using use raised hand in the reaction function. We will call on you to unmute or we will read your answers from the chat.</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So, in one or two words, what did you see in those pictures? How do those pictures make you feel?</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What do you see? Do you see action? Connection? Engagement?</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marR="0" lvl="0" indent="0" algn="l" rtl="0">
              <a:lnSpc>
                <a:spcPct val="107000"/>
              </a:lnSpc>
              <a:spcBef>
                <a:spcPts val="0"/>
              </a:spcBef>
              <a:spcAft>
                <a:spcPts val="0"/>
              </a:spcAft>
              <a:buSzPts val="1400"/>
              <a:buNone/>
            </a:pPr>
            <a:r>
              <a:rPr lang="en-US">
                <a:solidFill>
                  <a:srgbClr val="000000"/>
                </a:solidFill>
                <a:highlight>
                  <a:srgbClr val="FFFF00"/>
                </a:highlight>
                <a:latin typeface="Calibri"/>
                <a:ea typeface="Calibri"/>
                <a:cs typeface="Calibri"/>
                <a:sym typeface="Calibri"/>
              </a:rPr>
              <a:t>Next slide</a:t>
            </a:r>
            <a:endParaRPr>
              <a:highlight>
                <a:srgbClr val="FFFF00"/>
              </a:highlight>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419" name="Google Shape;419;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3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Just take a couple of minutes to have them look at what has been created and ask what other hash tag can be used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Put it in the chat and read the chat</a:t>
            </a:r>
            <a:endParaRPr/>
          </a:p>
        </p:txBody>
      </p:sp>
      <p:sp>
        <p:nvSpPr>
          <p:cNvPr id="433" name="Google Shape;433;p3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3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JAMIE</a:t>
            </a:r>
            <a:endParaRPr/>
          </a:p>
        </p:txBody>
      </p:sp>
      <p:sp>
        <p:nvSpPr>
          <p:cNvPr id="447" name="Google Shape;447;p3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58" name="Google Shape;458;p3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Enter your log in information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Next slide</a:t>
            </a:r>
            <a:endParaRPr/>
          </a:p>
        </p:txBody>
      </p:sp>
      <p:sp>
        <p:nvSpPr>
          <p:cNvPr id="199" name="Google Shape;199;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Go to the “News &amp; Media” tab at the top of your screen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Next slide</a:t>
            </a:r>
            <a:endParaRPr/>
          </a:p>
        </p:txBody>
      </p:sp>
      <p:sp>
        <p:nvSpPr>
          <p:cNvPr id="208" name="Google Shape;208;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Then click on the Brand Center at the bottom of the page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Next slide</a:t>
            </a:r>
            <a:endParaRPr/>
          </a:p>
        </p:txBody>
      </p:sp>
      <p:sp>
        <p:nvSpPr>
          <p:cNvPr id="217" name="Google Shape;217;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This is the Brand Center Welcome page it has all the tabs you need to get started along the top of the page</a:t>
            </a:r>
            <a:endParaRPr/>
          </a:p>
          <a:p>
            <a:pPr marL="0" lvl="0" indent="0" algn="l" rtl="0">
              <a:lnSpc>
                <a:spcPct val="100000"/>
              </a:lnSpc>
              <a:spcBef>
                <a:spcPts val="0"/>
              </a:spcBef>
              <a:spcAft>
                <a:spcPts val="0"/>
              </a:spcAft>
              <a:buSzPts val="1400"/>
              <a:buNone/>
            </a:pPr>
            <a:endParaRPr/>
          </a:p>
          <a:p>
            <a:pPr marL="171450" lvl="0" indent="-95250" algn="l" rtl="0">
              <a:lnSpc>
                <a:spcPct val="100000"/>
              </a:lnSpc>
              <a:spcBef>
                <a:spcPts val="0"/>
              </a:spcBef>
              <a:spcAft>
                <a:spcPts val="0"/>
              </a:spcAft>
              <a:buClr>
                <a:schemeClr val="dk1"/>
              </a:buClr>
              <a:buSzPts val="1200"/>
              <a:buFont typeface="Arial"/>
              <a:buNone/>
            </a:pPr>
            <a:r>
              <a:rPr lang="en-US"/>
              <a:t>If you would  like a short cut to see all the different topics within the Brand Center. What would you like to do today?  Click on the down arrow. </a:t>
            </a:r>
            <a:endParaRPr/>
          </a:p>
          <a:p>
            <a:pPr marL="247650" lvl="0" indent="-171450" algn="l" rtl="0">
              <a:lnSpc>
                <a:spcPct val="100000"/>
              </a:lnSpc>
              <a:spcBef>
                <a:spcPts val="0"/>
              </a:spcBef>
              <a:spcAft>
                <a:spcPts val="0"/>
              </a:spcAft>
              <a:buClr>
                <a:schemeClr val="dk1"/>
              </a:buClr>
              <a:buSzPts val="1200"/>
              <a:buFont typeface="Calibri"/>
              <a:buChar char="-"/>
            </a:pPr>
            <a:r>
              <a:rPr lang="en-US"/>
              <a:t>Create a Club Logo</a:t>
            </a:r>
            <a:endParaRPr/>
          </a:p>
          <a:p>
            <a:pPr marL="247650" lvl="0" indent="-171450" algn="l" rtl="0">
              <a:lnSpc>
                <a:spcPct val="100000"/>
              </a:lnSpc>
              <a:spcBef>
                <a:spcPts val="0"/>
              </a:spcBef>
              <a:spcAft>
                <a:spcPts val="0"/>
              </a:spcAft>
              <a:buClr>
                <a:schemeClr val="dk1"/>
              </a:buClr>
              <a:buSzPts val="1200"/>
              <a:buFont typeface="Calibri"/>
              <a:buChar char="-"/>
            </a:pPr>
            <a:r>
              <a:rPr lang="en-US"/>
              <a:t>Find an Image or Video</a:t>
            </a:r>
            <a:endParaRPr/>
          </a:p>
          <a:p>
            <a:pPr marL="247650" lvl="0" indent="-171450" algn="l" rtl="0">
              <a:lnSpc>
                <a:spcPct val="100000"/>
              </a:lnSpc>
              <a:spcBef>
                <a:spcPts val="0"/>
              </a:spcBef>
              <a:spcAft>
                <a:spcPts val="0"/>
              </a:spcAft>
              <a:buClr>
                <a:schemeClr val="dk1"/>
              </a:buClr>
              <a:buSzPts val="1200"/>
              <a:buFont typeface="Calibri"/>
              <a:buChar char="-"/>
            </a:pPr>
            <a:r>
              <a:rPr lang="en-US"/>
              <a:t>Find Club or Member Resources</a:t>
            </a:r>
            <a:endParaRPr/>
          </a:p>
          <a:p>
            <a:pPr marL="247650" lvl="0" indent="-171450" algn="l" rtl="0">
              <a:lnSpc>
                <a:spcPct val="100000"/>
              </a:lnSpc>
              <a:spcBef>
                <a:spcPts val="0"/>
              </a:spcBef>
              <a:spcAft>
                <a:spcPts val="0"/>
              </a:spcAft>
              <a:buClr>
                <a:schemeClr val="dk1"/>
              </a:buClr>
              <a:buSzPts val="1200"/>
              <a:buFont typeface="Calibri"/>
              <a:buChar char="-"/>
            </a:pPr>
            <a:r>
              <a:rPr lang="en-US"/>
              <a:t>Find People of Action Materials</a:t>
            </a:r>
            <a:endParaRPr/>
          </a:p>
          <a:p>
            <a:pPr marL="247650" lvl="0" indent="-171450" algn="l" rtl="0">
              <a:lnSpc>
                <a:spcPct val="100000"/>
              </a:lnSpc>
              <a:spcBef>
                <a:spcPts val="0"/>
              </a:spcBef>
              <a:spcAft>
                <a:spcPts val="0"/>
              </a:spcAft>
              <a:buClr>
                <a:schemeClr val="dk1"/>
              </a:buClr>
              <a:buSzPts val="1200"/>
              <a:buFont typeface="Calibri"/>
              <a:buChar char="-"/>
            </a:pPr>
            <a:r>
              <a:rPr lang="en-US"/>
              <a:t>Learn how to promote Rotary</a:t>
            </a:r>
            <a:endParaRPr/>
          </a:p>
          <a:p>
            <a:pPr marL="247650" lvl="0" indent="-171450" algn="l" rtl="0">
              <a:lnSpc>
                <a:spcPct val="100000"/>
              </a:lnSpc>
              <a:spcBef>
                <a:spcPts val="0"/>
              </a:spcBef>
              <a:spcAft>
                <a:spcPts val="0"/>
              </a:spcAft>
              <a:buClr>
                <a:schemeClr val="dk1"/>
              </a:buClr>
              <a:buSzPts val="1200"/>
              <a:buFont typeface="Calibri"/>
              <a:buChar char="-"/>
            </a:pPr>
            <a:r>
              <a:rPr lang="en-US"/>
              <a:t>Learn how to strengthen our Brand</a:t>
            </a:r>
            <a:endParaRPr/>
          </a:p>
          <a:p>
            <a:pPr marL="247650" lvl="0" indent="-95250" algn="l" rtl="0">
              <a:lnSpc>
                <a:spcPct val="100000"/>
              </a:lnSpc>
              <a:spcBef>
                <a:spcPts val="0"/>
              </a:spcBef>
              <a:spcAft>
                <a:spcPts val="0"/>
              </a:spcAft>
              <a:buClr>
                <a:schemeClr val="dk1"/>
              </a:buClr>
              <a:buSzPts val="1200"/>
              <a:buFont typeface="Calibri"/>
              <a:buNone/>
            </a:pPr>
            <a:endParaRPr/>
          </a:p>
          <a:p>
            <a:pPr marL="247650" lvl="0" indent="-171450" algn="l" rtl="0">
              <a:lnSpc>
                <a:spcPct val="100000"/>
              </a:lnSpc>
              <a:spcBef>
                <a:spcPts val="0"/>
              </a:spcBef>
              <a:spcAft>
                <a:spcPts val="0"/>
              </a:spcAft>
              <a:buClr>
                <a:schemeClr val="dk1"/>
              </a:buClr>
              <a:buSzPts val="1200"/>
              <a:buFont typeface="Calibri"/>
              <a:buChar char="-"/>
            </a:pPr>
            <a:r>
              <a:rPr lang="en-US"/>
              <a:t>There is also a button at the top to view People of Action Materials</a:t>
            </a:r>
            <a:endParaRPr/>
          </a:p>
          <a:p>
            <a:pPr marL="247650" lvl="0" indent="-95250" algn="l" rtl="0">
              <a:lnSpc>
                <a:spcPct val="100000"/>
              </a:lnSpc>
              <a:spcBef>
                <a:spcPts val="0"/>
              </a:spcBef>
              <a:spcAft>
                <a:spcPts val="0"/>
              </a:spcAft>
              <a:buClr>
                <a:schemeClr val="dk1"/>
              </a:buClr>
              <a:buSzPts val="1200"/>
              <a:buFont typeface="Calibri"/>
              <a:buNone/>
            </a:pPr>
            <a:endParaRPr/>
          </a:p>
          <a:p>
            <a:pPr marL="247650" lvl="0" indent="-171450" algn="l" rtl="0">
              <a:lnSpc>
                <a:spcPct val="100000"/>
              </a:lnSpc>
              <a:spcBef>
                <a:spcPts val="0"/>
              </a:spcBef>
              <a:spcAft>
                <a:spcPts val="0"/>
              </a:spcAft>
              <a:buClr>
                <a:schemeClr val="dk1"/>
              </a:buClr>
              <a:buSzPts val="1200"/>
              <a:buFont typeface="Calibri"/>
              <a:buChar char="-"/>
            </a:pPr>
            <a:r>
              <a:rPr lang="en-US"/>
              <a:t>JAMIE, I AM GOING TO TURN IT OVER TO YOU</a:t>
            </a:r>
            <a:endParaRPr/>
          </a:p>
          <a:p>
            <a:pPr marL="2476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Next Slide</a:t>
            </a:r>
            <a:endParaRPr/>
          </a:p>
        </p:txBody>
      </p:sp>
      <p:sp>
        <p:nvSpPr>
          <p:cNvPr id="226" name="Google Shape;226;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6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r>
              <a:rPr lang="en-US"/>
              <a:t>The next step is to find the Brand Materials you are looking for.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Our Brand – Learn how to apply our brand messaging to promote Rotary</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Downloads – Access images, videos, and promotional materials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Templates – Find easy-to-use and customizable templates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People of Action – Build awareness and understanding of Rotary and the Difference we make</a:t>
            </a:r>
            <a:endParaRPr/>
          </a:p>
        </p:txBody>
      </p:sp>
      <p:sp>
        <p:nvSpPr>
          <p:cNvPr id="235" name="Google Shape;235;p6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Click on Our Brand – </a:t>
            </a:r>
            <a:endParaRPr/>
          </a:p>
          <a:p>
            <a:pPr marL="0" lvl="0" indent="0" algn="l" rtl="0">
              <a:lnSpc>
                <a:spcPct val="100000"/>
              </a:lnSpc>
              <a:spcBef>
                <a:spcPts val="0"/>
              </a:spcBef>
              <a:spcAft>
                <a:spcPts val="0"/>
              </a:spcAft>
              <a:buSzPts val="1400"/>
              <a:buNone/>
            </a:pPr>
            <a:r>
              <a:rPr lang="en-US">
                <a:solidFill>
                  <a:srgbClr val="000000"/>
                </a:solidFill>
                <a:latin typeface="Calibri"/>
                <a:ea typeface="Calibri"/>
                <a:cs typeface="Calibri"/>
                <a:sym typeface="Calibri"/>
              </a:rPr>
              <a:t>Thank you, Laura! We’re going to start with the Our Brand section.  </a:t>
            </a:r>
            <a:r>
              <a:rPr lang="en-US">
                <a:solidFill>
                  <a:schemeClr val="dk1"/>
                </a:solidFill>
                <a:latin typeface="Calibri"/>
                <a:ea typeface="Calibri"/>
                <a:cs typeface="Calibri"/>
                <a:sym typeface="Calibri"/>
              </a:rPr>
              <a:t>Awareness of Rotary is high when it comes to our members </a:t>
            </a:r>
            <a:r>
              <a:rPr lang="en-US" sz="1200">
                <a:solidFill>
                  <a:schemeClr val="dk1"/>
                </a:solidFill>
                <a:latin typeface="Calibri"/>
                <a:ea typeface="Calibri"/>
                <a:cs typeface="Calibri"/>
                <a:sym typeface="Calibri"/>
              </a:rPr>
              <a:t>however the public understanding of who we are, what we do, and the value we bring to communities is concerningly low.  This is why our Image Matters! Think about it for a minute. No matter where you are in the world or what language you speak, the Rotary logo is universal. It’s what unites us and the impact we have around the world. Rotary clubs can tap into the strength of this connection by using a consistent club logo. The more unified our voice it, the greater our impact will be.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On this page you will be able to click on the following sections:</a:t>
            </a:r>
            <a:endParaRPr/>
          </a:p>
          <a:p>
            <a:pPr marL="0" lvl="0" indent="0" algn="l" rtl="0">
              <a:lnSpc>
                <a:spcPct val="100000"/>
              </a:lnSpc>
              <a:spcBef>
                <a:spcPts val="0"/>
              </a:spcBef>
              <a:spcAft>
                <a:spcPts val="0"/>
              </a:spcAft>
              <a:buSzPts val="1400"/>
              <a:buNone/>
            </a:pPr>
            <a:r>
              <a:rPr lang="en-US"/>
              <a:t>-People of Action</a:t>
            </a:r>
            <a:endParaRPr/>
          </a:p>
          <a:p>
            <a:pPr marL="0" lvl="0" indent="0" algn="l" rtl="0">
              <a:lnSpc>
                <a:spcPct val="100000"/>
              </a:lnSpc>
              <a:spcBef>
                <a:spcPts val="0"/>
              </a:spcBef>
              <a:spcAft>
                <a:spcPts val="0"/>
              </a:spcAft>
              <a:buSzPts val="1400"/>
              <a:buNone/>
            </a:pPr>
            <a:r>
              <a:rPr lang="en-US"/>
              <a:t>-Brand Elements</a:t>
            </a:r>
            <a:endParaRPr/>
          </a:p>
          <a:p>
            <a:pPr marL="0" lvl="0" indent="0" algn="l" rtl="0">
              <a:lnSpc>
                <a:spcPct val="100000"/>
              </a:lnSpc>
              <a:spcBef>
                <a:spcPts val="0"/>
              </a:spcBef>
              <a:spcAft>
                <a:spcPts val="0"/>
              </a:spcAft>
              <a:buSzPts val="1400"/>
              <a:buNone/>
            </a:pPr>
            <a:r>
              <a:rPr lang="en-US"/>
              <a:t>-Promote Rotary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Next Slide</a:t>
            </a:r>
            <a:endParaRPr/>
          </a:p>
        </p:txBody>
      </p:sp>
      <p:sp>
        <p:nvSpPr>
          <p:cNvPr id="245" name="Google Shape;245;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Brand elements are an essential part of our story around the world.  Everything that has been developed and added to the Brand Center will help you bring our brand to life.  </a:t>
            </a:r>
            <a:endParaRPr/>
          </a:p>
          <a:p>
            <a:pPr marL="0" lvl="0" indent="0" algn="l" rtl="0">
              <a:lnSpc>
                <a:spcPct val="100000"/>
              </a:lnSpc>
              <a:spcBef>
                <a:spcPts val="0"/>
              </a:spcBef>
              <a:spcAft>
                <a:spcPts val="0"/>
              </a:spcAft>
              <a:buSzPts val="1400"/>
              <a:buNone/>
            </a:pPr>
            <a:r>
              <a:rPr lang="en-US"/>
              <a:t>It is critical to have a consistent voice and a unified visual identity.  They are essential components of a strong brand.  </a:t>
            </a:r>
            <a:endParaRPr/>
          </a:p>
          <a:p>
            <a:pPr marL="0" lvl="0" indent="0" algn="l" rtl="0">
              <a:lnSpc>
                <a:spcPct val="100000"/>
              </a:lnSpc>
              <a:spcBef>
                <a:spcPts val="0"/>
              </a:spcBef>
              <a:spcAft>
                <a:spcPts val="0"/>
              </a:spcAft>
              <a:buSzPts val="1400"/>
              <a:buNone/>
            </a:pPr>
            <a:r>
              <a:rPr lang="en-US"/>
              <a:t>Here are the components of the design elements to build awareness and recognition of Rotary.</a:t>
            </a:r>
            <a:endParaRPr/>
          </a:p>
          <a:p>
            <a:pPr marL="0" lvl="0" indent="0" algn="l" rtl="0">
              <a:lnSpc>
                <a:spcPct val="100000"/>
              </a:lnSpc>
              <a:spcBef>
                <a:spcPts val="0"/>
              </a:spcBef>
              <a:spcAft>
                <a:spcPts val="0"/>
              </a:spcAft>
              <a:buSzPts val="1400"/>
              <a:buNone/>
            </a:pPr>
            <a:endParaRPr/>
          </a:p>
          <a:p>
            <a:pPr marL="228600" lvl="0" indent="-228600" algn="l" rtl="0">
              <a:lnSpc>
                <a:spcPct val="100000"/>
              </a:lnSpc>
              <a:spcBef>
                <a:spcPts val="0"/>
              </a:spcBef>
              <a:spcAft>
                <a:spcPts val="0"/>
              </a:spcAft>
              <a:buSzPts val="1400"/>
              <a:buAutoNum type="arabicPeriod"/>
            </a:pPr>
            <a:r>
              <a:rPr lang="en-US"/>
              <a:t>Logos and graphics – Rotary breaks down all the different types of logos – Signature systems, Logo lockups, Masterbrand Signature, Mark of Excellence, End Polio Now logo and the areas of focus icons</a:t>
            </a:r>
            <a:endParaRPr/>
          </a:p>
          <a:p>
            <a:pPr marL="228600" lvl="0" indent="-139700" algn="l" rtl="0">
              <a:lnSpc>
                <a:spcPct val="100000"/>
              </a:lnSpc>
              <a:spcBef>
                <a:spcPts val="0"/>
              </a:spcBef>
              <a:spcAft>
                <a:spcPts val="0"/>
              </a:spcAft>
              <a:buSzPts val="1400"/>
              <a:buNone/>
            </a:pPr>
            <a:endParaRPr/>
          </a:p>
          <a:p>
            <a:pPr marL="228600" lvl="0" indent="-228600" algn="l" rtl="0">
              <a:lnSpc>
                <a:spcPct val="100000"/>
              </a:lnSpc>
              <a:spcBef>
                <a:spcPts val="0"/>
              </a:spcBef>
              <a:spcAft>
                <a:spcPts val="0"/>
              </a:spcAft>
              <a:buSzPts val="1400"/>
              <a:buAutoNum type="arabicPeriod"/>
            </a:pPr>
            <a:r>
              <a:rPr lang="en-US"/>
              <a:t>Voice and messaging – It is important as we talk about Rotary locally or internationally our voices is clear, persuasive and reliable.  We want to our voice to be personal and sincere.   Our messaging is vital to rotary’s mission.  This is how we distinguish ourselves from other organizations and appeal to all of our audiences by using compelling and consistent messages.   We want to provide a simple, consistent answer to the question, “What is Rotary”.  We want that personal connection.  There is also a section on How to use our voice.  There is a section on Our essence, Our values and Our Action Plan.</a:t>
            </a:r>
            <a:endParaRPr/>
          </a:p>
          <a:p>
            <a:pPr marL="228600" lvl="0" indent="-139700" algn="l" rtl="0">
              <a:lnSpc>
                <a:spcPct val="100000"/>
              </a:lnSpc>
              <a:spcBef>
                <a:spcPts val="0"/>
              </a:spcBef>
              <a:spcAft>
                <a:spcPts val="0"/>
              </a:spcAft>
              <a:buSzPts val="1400"/>
              <a:buNone/>
            </a:pPr>
            <a:endParaRPr/>
          </a:p>
          <a:p>
            <a:pPr marL="228600" lvl="0" indent="-228600" algn="l" rtl="0">
              <a:lnSpc>
                <a:spcPct val="100000"/>
              </a:lnSpc>
              <a:spcBef>
                <a:spcPts val="0"/>
              </a:spcBef>
              <a:spcAft>
                <a:spcPts val="0"/>
              </a:spcAft>
              <a:buSzPts val="1400"/>
              <a:buAutoNum type="arabicPeriod"/>
            </a:pPr>
            <a:r>
              <a:rPr lang="en-US"/>
              <a:t>Images and videos – Here it talks about Our photography style, it is important to focus on relationships, community impact and action and engagement.  There is a section that talks about using videos, Creating your own videos, customizing Rotary videos, the importance of getting permission and also gives you resources.  </a:t>
            </a:r>
            <a:endParaRPr/>
          </a:p>
          <a:p>
            <a:pPr marL="228600" lvl="0" indent="-139700" algn="l" rtl="0">
              <a:lnSpc>
                <a:spcPct val="100000"/>
              </a:lnSpc>
              <a:spcBef>
                <a:spcPts val="0"/>
              </a:spcBef>
              <a:spcAft>
                <a:spcPts val="0"/>
              </a:spcAft>
              <a:buSzPts val="1400"/>
              <a:buNone/>
            </a:pPr>
            <a:endParaRPr/>
          </a:p>
          <a:p>
            <a:pPr marL="228600" lvl="0" indent="-228600" algn="l" rtl="0">
              <a:lnSpc>
                <a:spcPct val="100000"/>
              </a:lnSpc>
              <a:spcBef>
                <a:spcPts val="0"/>
              </a:spcBef>
              <a:spcAft>
                <a:spcPts val="0"/>
              </a:spcAft>
              <a:buSzPts val="1400"/>
              <a:buAutoNum type="arabicPeriod"/>
            </a:pPr>
            <a:r>
              <a:rPr lang="en-US"/>
              <a:t>Colors – There is literally a color pallet.  Why is this important – to give us constancy in our brand.</a:t>
            </a:r>
            <a:endParaRPr/>
          </a:p>
          <a:p>
            <a:pPr marL="228600" lvl="0" indent="-139700" algn="l" rtl="0">
              <a:lnSpc>
                <a:spcPct val="100000"/>
              </a:lnSpc>
              <a:spcBef>
                <a:spcPts val="0"/>
              </a:spcBef>
              <a:spcAft>
                <a:spcPts val="0"/>
              </a:spcAft>
              <a:buSzPts val="1400"/>
              <a:buNone/>
            </a:pPr>
            <a:endParaRPr/>
          </a:p>
          <a:p>
            <a:pPr marL="228600" lvl="0" indent="-228600" algn="l" rtl="0">
              <a:lnSpc>
                <a:spcPct val="100000"/>
              </a:lnSpc>
              <a:spcBef>
                <a:spcPts val="0"/>
              </a:spcBef>
              <a:spcAft>
                <a:spcPts val="0"/>
              </a:spcAft>
              <a:buSzPts val="1400"/>
              <a:buAutoNum type="arabicPeriod"/>
            </a:pPr>
            <a:r>
              <a:rPr lang="en-US"/>
              <a:t>Topography – There are approved fonts.  Open Sans and Ariel are free that you can find on Canva, Microsoft etc. however the other is Frutiger which is licensed and of course not free. Use the primary fonts for headlines and navigation labels Open Sans or Ariel.   There are secondary fonts to be used for body text, secondary headlines and captions.  Sentinel ( licensed) and Georgia which is free.</a:t>
            </a:r>
            <a:endParaRPr/>
          </a:p>
          <a:p>
            <a:pPr marL="228600" lvl="0" indent="-139700" algn="l" rtl="0">
              <a:lnSpc>
                <a:spcPct val="100000"/>
              </a:lnSpc>
              <a:spcBef>
                <a:spcPts val="0"/>
              </a:spcBef>
              <a:spcAft>
                <a:spcPts val="0"/>
              </a:spcAft>
              <a:buSzPts val="1400"/>
              <a:buNone/>
            </a:pPr>
            <a:endParaRPr/>
          </a:p>
          <a:p>
            <a:pPr marL="228600" lvl="0" indent="-228600" algn="l" rtl="0">
              <a:lnSpc>
                <a:spcPct val="100000"/>
              </a:lnSpc>
              <a:spcBef>
                <a:spcPts val="0"/>
              </a:spcBef>
              <a:spcAft>
                <a:spcPts val="0"/>
              </a:spcAft>
              <a:buSzPts val="1400"/>
              <a:buAutoNum type="arabicPeriod"/>
            </a:pPr>
            <a:r>
              <a:rPr lang="en-US"/>
              <a:t>All of this makes a difference when you are telling your club or districts story.</a:t>
            </a:r>
            <a:endParaRPr/>
          </a:p>
        </p:txBody>
      </p:sp>
      <p:sp>
        <p:nvSpPr>
          <p:cNvPr id="258" name="Google Shape;258;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38"/>
          <p:cNvSpPr/>
          <p:nvPr/>
        </p:nvSpPr>
        <p:spPr>
          <a:xfrm rot="10800000" flipH="1">
            <a:off x="0" y="0"/>
            <a:ext cx="12192000" cy="1540042"/>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38"/>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8"/>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33333"/>
              </a:buClr>
              <a:buSzPts val="2400"/>
              <a:buChar char="•"/>
              <a:defRPr sz="2400">
                <a:solidFill>
                  <a:srgbClr val="333333"/>
                </a:solidFill>
              </a:defRPr>
            </a:lvl1pPr>
            <a:lvl2pPr marL="914400" lvl="1" indent="-355600" algn="l">
              <a:lnSpc>
                <a:spcPct val="90000"/>
              </a:lnSpc>
              <a:spcBef>
                <a:spcPts val="500"/>
              </a:spcBef>
              <a:spcAft>
                <a:spcPts val="0"/>
              </a:spcAft>
              <a:buClr>
                <a:srgbClr val="333333"/>
              </a:buClr>
              <a:buSzPts val="2000"/>
              <a:buChar char="•"/>
              <a:defRPr sz="2000">
                <a:solidFill>
                  <a:srgbClr val="333333"/>
                </a:solidFill>
              </a:defRPr>
            </a:lvl2pPr>
            <a:lvl3pPr marL="1371600" lvl="2" indent="-342900" algn="l">
              <a:lnSpc>
                <a:spcPct val="90000"/>
              </a:lnSpc>
              <a:spcBef>
                <a:spcPts val="500"/>
              </a:spcBef>
              <a:spcAft>
                <a:spcPts val="0"/>
              </a:spcAft>
              <a:buClr>
                <a:srgbClr val="333333"/>
              </a:buClr>
              <a:buSzPts val="1800"/>
              <a:buChar char="•"/>
              <a:defRPr sz="1800">
                <a:solidFill>
                  <a:srgbClr val="333333"/>
                </a:solidFill>
              </a:defRPr>
            </a:lvl3pPr>
            <a:lvl4pPr marL="1828800" lvl="3" indent="-330200" algn="l">
              <a:lnSpc>
                <a:spcPct val="90000"/>
              </a:lnSpc>
              <a:spcBef>
                <a:spcPts val="500"/>
              </a:spcBef>
              <a:spcAft>
                <a:spcPts val="0"/>
              </a:spcAft>
              <a:buClr>
                <a:srgbClr val="333333"/>
              </a:buClr>
              <a:buSzPts val="1600"/>
              <a:buChar char="•"/>
              <a:defRPr sz="1600">
                <a:solidFill>
                  <a:srgbClr val="333333"/>
                </a:solidFill>
              </a:defRPr>
            </a:lvl4pPr>
            <a:lvl5pPr marL="2286000" lvl="4" indent="-330200" algn="l">
              <a:lnSpc>
                <a:spcPct val="90000"/>
              </a:lnSpc>
              <a:spcBef>
                <a:spcPts val="500"/>
              </a:spcBef>
              <a:spcAft>
                <a:spcPts val="0"/>
              </a:spcAft>
              <a:buClr>
                <a:srgbClr val="333333"/>
              </a:buClr>
              <a:buSzPts val="1600"/>
              <a:buChar char="•"/>
              <a:defRPr sz="1600">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73"/>
        <p:cNvGrpSpPr/>
        <p:nvPr/>
      </p:nvGrpSpPr>
      <p:grpSpPr>
        <a:xfrm>
          <a:off x="0" y="0"/>
          <a:ext cx="0" cy="0"/>
          <a:chOff x="0" y="0"/>
          <a:chExt cx="0" cy="0"/>
        </a:xfrm>
      </p:grpSpPr>
      <p:sp>
        <p:nvSpPr>
          <p:cNvPr id="74" name="Google Shape;74;p47"/>
          <p:cNvSpPr/>
          <p:nvPr/>
        </p:nvSpPr>
        <p:spPr>
          <a:xfrm>
            <a:off x="0" y="0"/>
            <a:ext cx="12192000" cy="6857999"/>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4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76"/>
        <p:cNvGrpSpPr/>
        <p:nvPr/>
      </p:nvGrpSpPr>
      <p:grpSpPr>
        <a:xfrm>
          <a:off x="0" y="0"/>
          <a:ext cx="0" cy="0"/>
          <a:chOff x="0" y="0"/>
          <a:chExt cx="0" cy="0"/>
        </a:xfrm>
      </p:grpSpPr>
      <p:sp>
        <p:nvSpPr>
          <p:cNvPr id="77" name="Google Shape;77;p48"/>
          <p:cNvSpPr/>
          <p:nvPr/>
        </p:nvSpPr>
        <p:spPr>
          <a:xfrm rot="10800000" flipH="1">
            <a:off x="0" y="0"/>
            <a:ext cx="12192000" cy="1540042"/>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 name="Google Shape;78;p48"/>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8"/>
          <p:cNvSpPr txBox="1">
            <a:spLocks noGrp="1"/>
          </p:cNvSpPr>
          <p:nvPr>
            <p:ph type="body" idx="1"/>
          </p:nvPr>
        </p:nvSpPr>
        <p:spPr>
          <a:xfrm>
            <a:off x="380999" y="2436811"/>
            <a:ext cx="11506199" cy="383698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33333"/>
              </a:buClr>
              <a:buSzPts val="2400"/>
              <a:buChar char="•"/>
              <a:defRPr sz="2400">
                <a:solidFill>
                  <a:srgbClr val="333333"/>
                </a:solidFill>
              </a:defRPr>
            </a:lvl1pPr>
            <a:lvl2pPr marL="914400" lvl="1" indent="-355600" algn="l">
              <a:lnSpc>
                <a:spcPct val="90000"/>
              </a:lnSpc>
              <a:spcBef>
                <a:spcPts val="500"/>
              </a:spcBef>
              <a:spcAft>
                <a:spcPts val="0"/>
              </a:spcAft>
              <a:buClr>
                <a:srgbClr val="333333"/>
              </a:buClr>
              <a:buSzPts val="2000"/>
              <a:buChar char="•"/>
              <a:defRPr sz="2000">
                <a:solidFill>
                  <a:srgbClr val="333333"/>
                </a:solidFill>
              </a:defRPr>
            </a:lvl2pPr>
            <a:lvl3pPr marL="1371600" lvl="2" indent="-342900" algn="l">
              <a:lnSpc>
                <a:spcPct val="90000"/>
              </a:lnSpc>
              <a:spcBef>
                <a:spcPts val="500"/>
              </a:spcBef>
              <a:spcAft>
                <a:spcPts val="0"/>
              </a:spcAft>
              <a:buClr>
                <a:srgbClr val="333333"/>
              </a:buClr>
              <a:buSzPts val="1800"/>
              <a:buChar char="•"/>
              <a:defRPr sz="1800">
                <a:solidFill>
                  <a:srgbClr val="333333"/>
                </a:solidFill>
              </a:defRPr>
            </a:lvl3pPr>
            <a:lvl4pPr marL="1828800" lvl="3" indent="-330200" algn="l">
              <a:lnSpc>
                <a:spcPct val="90000"/>
              </a:lnSpc>
              <a:spcBef>
                <a:spcPts val="500"/>
              </a:spcBef>
              <a:spcAft>
                <a:spcPts val="0"/>
              </a:spcAft>
              <a:buClr>
                <a:srgbClr val="333333"/>
              </a:buClr>
              <a:buSzPts val="1600"/>
              <a:buChar char="•"/>
              <a:defRPr sz="1600">
                <a:solidFill>
                  <a:srgbClr val="333333"/>
                </a:solidFill>
              </a:defRPr>
            </a:lvl4pPr>
            <a:lvl5pPr marL="2286000" lvl="4" indent="-330200" algn="l">
              <a:lnSpc>
                <a:spcPct val="90000"/>
              </a:lnSpc>
              <a:spcBef>
                <a:spcPts val="500"/>
              </a:spcBef>
              <a:spcAft>
                <a:spcPts val="0"/>
              </a:spcAft>
              <a:buClr>
                <a:srgbClr val="333333"/>
              </a:buClr>
              <a:buSzPts val="1600"/>
              <a:buChar char="•"/>
              <a:defRPr sz="1600">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8"/>
          <p:cNvSpPr txBox="1">
            <a:spLocks noGrp="1"/>
          </p:cNvSpPr>
          <p:nvPr>
            <p:ph type="subTitle" idx="2"/>
          </p:nvPr>
        </p:nvSpPr>
        <p:spPr>
          <a:xfrm>
            <a:off x="380999" y="1796132"/>
            <a:ext cx="11506199" cy="61527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33333"/>
              </a:buClr>
              <a:buSzPts val="2400"/>
              <a:buNone/>
              <a:defRPr sz="2400" b="1" cap="none">
                <a:solidFill>
                  <a:srgbClr val="333333"/>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1" name="Google Shape;81;p4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82"/>
        <p:cNvGrpSpPr/>
        <p:nvPr/>
      </p:nvGrpSpPr>
      <p:grpSpPr>
        <a:xfrm>
          <a:off x="0" y="0"/>
          <a:ext cx="0" cy="0"/>
          <a:chOff x="0" y="0"/>
          <a:chExt cx="0" cy="0"/>
        </a:xfrm>
      </p:grpSpPr>
      <p:sp>
        <p:nvSpPr>
          <p:cNvPr id="83" name="Google Shape;83;p49"/>
          <p:cNvSpPr/>
          <p:nvPr/>
        </p:nvSpPr>
        <p:spPr>
          <a:xfrm>
            <a:off x="0" y="1540042"/>
            <a:ext cx="12192000" cy="5317958"/>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49"/>
          <p:cNvSpPr txBox="1">
            <a:spLocks noGrp="1"/>
          </p:cNvSpPr>
          <p:nvPr>
            <p:ph type="sldNum" idx="12"/>
          </p:nvPr>
        </p:nvSpPr>
        <p:spPr>
          <a:xfrm>
            <a:off x="11650133" y="635635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49"/>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rgbClr val="48595D"/>
              </a:buClr>
              <a:buSzPts val="4400"/>
              <a:buFont typeface="Arial"/>
              <a:buNone/>
              <a:defRPr cap="none">
                <a:solidFill>
                  <a:srgbClr val="48595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9"/>
          <p:cNvSpPr txBox="1"/>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87"/>
        <p:cNvGrpSpPr/>
        <p:nvPr/>
      </p:nvGrpSpPr>
      <p:grpSpPr>
        <a:xfrm>
          <a:off x="0" y="0"/>
          <a:ext cx="0" cy="0"/>
          <a:chOff x="0" y="0"/>
          <a:chExt cx="0" cy="0"/>
        </a:xfrm>
      </p:grpSpPr>
      <p:sp>
        <p:nvSpPr>
          <p:cNvPr id="88" name="Google Shape;88;p50"/>
          <p:cNvSpPr/>
          <p:nvPr/>
        </p:nvSpPr>
        <p:spPr>
          <a:xfrm>
            <a:off x="0" y="0"/>
            <a:ext cx="12192000" cy="1540042"/>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50"/>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1"/>
        <p:cNvGrpSpPr/>
        <p:nvPr/>
      </p:nvGrpSpPr>
      <p:grpSpPr>
        <a:xfrm>
          <a:off x="0" y="0"/>
          <a:ext cx="0" cy="0"/>
          <a:chOff x="0" y="0"/>
          <a:chExt cx="0" cy="0"/>
        </a:xfrm>
      </p:grpSpPr>
      <p:sp>
        <p:nvSpPr>
          <p:cNvPr id="92" name="Google Shape;92;p51"/>
          <p:cNvSpPr/>
          <p:nvPr/>
        </p:nvSpPr>
        <p:spPr>
          <a:xfrm>
            <a:off x="0" y="0"/>
            <a:ext cx="6096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 name="Google Shape;93;p51"/>
          <p:cNvSpPr txBox="1">
            <a:spLocks noGrp="1"/>
          </p:cNvSpPr>
          <p:nvPr>
            <p:ph type="body" idx="1"/>
          </p:nvPr>
        </p:nvSpPr>
        <p:spPr>
          <a:xfrm>
            <a:off x="6350000" y="2141538"/>
            <a:ext cx="5537200" cy="3141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200"/>
              <a:buNone/>
              <a:defRPr sz="2200"/>
            </a:lvl1pPr>
            <a:lvl2pPr marL="914400" lvl="1" indent="-342900" algn="l">
              <a:lnSpc>
                <a:spcPct val="100000"/>
              </a:lnSpc>
              <a:spcBef>
                <a:spcPts val="1200"/>
              </a:spcBef>
              <a:spcAft>
                <a:spcPts val="0"/>
              </a:spcAft>
              <a:buClr>
                <a:schemeClr val="dk1"/>
              </a:buClr>
              <a:buSzPts val="1800"/>
              <a:buChar char="•"/>
              <a:defRPr sz="1800"/>
            </a:lvl2pPr>
            <a:lvl3pPr marL="1371600" lvl="2" indent="-342900" algn="l">
              <a:lnSpc>
                <a:spcPct val="90000"/>
              </a:lnSpc>
              <a:spcBef>
                <a:spcPts val="12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51"/>
          <p:cNvSpPr txBox="1">
            <a:spLocks noGrp="1"/>
          </p:cNvSpPr>
          <p:nvPr>
            <p:ph type="body" idx="2"/>
          </p:nvPr>
        </p:nvSpPr>
        <p:spPr>
          <a:xfrm>
            <a:off x="558800"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51"/>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6" name="Google Shape;96;p5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97"/>
        <p:cNvGrpSpPr/>
        <p:nvPr/>
      </p:nvGrpSpPr>
      <p:grpSpPr>
        <a:xfrm>
          <a:off x="0" y="0"/>
          <a:ext cx="0" cy="0"/>
          <a:chOff x="0" y="0"/>
          <a:chExt cx="0" cy="0"/>
        </a:xfrm>
      </p:grpSpPr>
      <p:sp>
        <p:nvSpPr>
          <p:cNvPr id="98" name="Google Shape;98;p52"/>
          <p:cNvSpPr/>
          <p:nvPr/>
        </p:nvSpPr>
        <p:spPr>
          <a:xfrm>
            <a:off x="6096000" y="0"/>
            <a:ext cx="6096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 name="Google Shape;99;p52"/>
          <p:cNvSpPr>
            <a:spLocks noGrp="1"/>
          </p:cNvSpPr>
          <p:nvPr>
            <p:ph type="pic" idx="2"/>
          </p:nvPr>
        </p:nvSpPr>
        <p:spPr>
          <a:xfrm>
            <a:off x="6519863" y="398463"/>
            <a:ext cx="5265737" cy="6019800"/>
          </a:xfrm>
          <a:prstGeom prst="rect">
            <a:avLst/>
          </a:prstGeom>
          <a:noFill/>
          <a:ln>
            <a:noFill/>
          </a:ln>
        </p:spPr>
      </p:sp>
      <p:sp>
        <p:nvSpPr>
          <p:cNvPr id="100" name="Google Shape;100;p52"/>
          <p:cNvSpPr txBox="1">
            <a:spLocks noGrp="1"/>
          </p:cNvSpPr>
          <p:nvPr>
            <p:ph type="body" idx="1"/>
          </p:nvPr>
        </p:nvSpPr>
        <p:spPr>
          <a:xfrm>
            <a:off x="558800" y="2141538"/>
            <a:ext cx="4978400" cy="1135062"/>
          </a:xfrm>
          <a:prstGeom prst="rect">
            <a:avLst/>
          </a:prstGeom>
          <a:noFill/>
          <a:ln w="25400" cap="flat" cmpd="sng">
            <a:solidFill>
              <a:srgbClr val="333333"/>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333333"/>
              </a:buClr>
              <a:buSzPts val="4400"/>
              <a:buNone/>
              <a:defRPr sz="4400" b="1" cap="none">
                <a:solidFill>
                  <a:srgbClr val="333333"/>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2"/>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33333"/>
              </a:buClr>
              <a:buSzPts val="2200"/>
              <a:buNone/>
              <a:defRPr sz="2200">
                <a:solidFill>
                  <a:srgbClr val="333333"/>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2" name="Google Shape;102;p5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03"/>
        <p:cNvGrpSpPr/>
        <p:nvPr/>
      </p:nvGrpSpPr>
      <p:grpSpPr>
        <a:xfrm>
          <a:off x="0" y="0"/>
          <a:ext cx="0" cy="0"/>
          <a:chOff x="0" y="0"/>
          <a:chExt cx="0" cy="0"/>
        </a:xfrm>
      </p:grpSpPr>
      <p:sp>
        <p:nvSpPr>
          <p:cNvPr id="104" name="Google Shape;104;p53"/>
          <p:cNvSpPr>
            <a:spLocks noGrp="1"/>
          </p:cNvSpPr>
          <p:nvPr>
            <p:ph type="pic" idx="2"/>
          </p:nvPr>
        </p:nvSpPr>
        <p:spPr>
          <a:xfrm>
            <a:off x="0" y="0"/>
            <a:ext cx="6096001" cy="6858000"/>
          </a:xfrm>
          <a:prstGeom prst="rect">
            <a:avLst/>
          </a:prstGeom>
          <a:noFill/>
          <a:ln>
            <a:noFill/>
          </a:ln>
        </p:spPr>
      </p:sp>
      <p:sp>
        <p:nvSpPr>
          <p:cNvPr id="105" name="Google Shape;105;p53"/>
          <p:cNvSpPr txBox="1">
            <a:spLocks noGrp="1"/>
          </p:cNvSpPr>
          <p:nvPr>
            <p:ph type="body" idx="1"/>
          </p:nvPr>
        </p:nvSpPr>
        <p:spPr>
          <a:xfrm>
            <a:off x="6096001" y="0"/>
            <a:ext cx="6096000" cy="6858000"/>
          </a:xfrm>
          <a:prstGeom prst="rect">
            <a:avLst/>
          </a:prstGeom>
          <a:solidFill>
            <a:srgbClr val="48595D"/>
          </a:solid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2800"/>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3"/>
          <p:cNvSpPr txBox="1">
            <a:spLocks noGrp="1"/>
          </p:cNvSpPr>
          <p:nvPr>
            <p:ph type="body" idx="3"/>
          </p:nvPr>
        </p:nvSpPr>
        <p:spPr>
          <a:xfrm>
            <a:off x="6879771"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53"/>
          <p:cNvSpPr txBox="1">
            <a:spLocks noGrp="1"/>
          </p:cNvSpPr>
          <p:nvPr>
            <p:ph type="subTitle" idx="4"/>
          </p:nvPr>
        </p:nvSpPr>
        <p:spPr>
          <a:xfrm>
            <a:off x="6871304"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8" name="Google Shape;108;p5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09"/>
        <p:cNvGrpSpPr/>
        <p:nvPr/>
      </p:nvGrpSpPr>
      <p:grpSpPr>
        <a:xfrm>
          <a:off x="0" y="0"/>
          <a:ext cx="0" cy="0"/>
          <a:chOff x="0" y="0"/>
          <a:chExt cx="0" cy="0"/>
        </a:xfrm>
      </p:grpSpPr>
      <p:sp>
        <p:nvSpPr>
          <p:cNvPr id="110" name="Google Shape;110;p54"/>
          <p:cNvSpPr>
            <a:spLocks noGrp="1"/>
          </p:cNvSpPr>
          <p:nvPr>
            <p:ph type="pic" idx="2"/>
          </p:nvPr>
        </p:nvSpPr>
        <p:spPr>
          <a:xfrm>
            <a:off x="0" y="0"/>
            <a:ext cx="6096001" cy="6858000"/>
          </a:xfrm>
          <a:prstGeom prst="rect">
            <a:avLst/>
          </a:prstGeom>
          <a:noFill/>
          <a:ln>
            <a:noFill/>
          </a:ln>
        </p:spPr>
      </p:sp>
      <p:sp>
        <p:nvSpPr>
          <p:cNvPr id="111" name="Google Shape;111;p54"/>
          <p:cNvSpPr txBox="1">
            <a:spLocks noGrp="1"/>
          </p:cNvSpPr>
          <p:nvPr>
            <p:ph type="body" idx="1"/>
          </p:nvPr>
        </p:nvSpPr>
        <p:spPr>
          <a:xfrm>
            <a:off x="6096001" y="0"/>
            <a:ext cx="6096000" cy="6858000"/>
          </a:xfrm>
          <a:prstGeom prst="rect">
            <a:avLst/>
          </a:prstGeom>
          <a:solidFill>
            <a:srgbClr val="00B4E6"/>
          </a:solid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2800"/>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4"/>
          <p:cNvSpPr txBox="1">
            <a:spLocks noGrp="1"/>
          </p:cNvSpPr>
          <p:nvPr>
            <p:ph type="body" idx="3"/>
          </p:nvPr>
        </p:nvSpPr>
        <p:spPr>
          <a:xfrm>
            <a:off x="6879771"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4"/>
          <p:cNvSpPr txBox="1">
            <a:spLocks noGrp="1"/>
          </p:cNvSpPr>
          <p:nvPr>
            <p:ph type="subTitle" idx="4"/>
          </p:nvPr>
        </p:nvSpPr>
        <p:spPr>
          <a:xfrm>
            <a:off x="6871304"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4" name="Google Shape;114;p5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5"/>
        <p:cNvGrpSpPr/>
        <p:nvPr/>
      </p:nvGrpSpPr>
      <p:grpSpPr>
        <a:xfrm>
          <a:off x="0" y="0"/>
          <a:ext cx="0" cy="0"/>
          <a:chOff x="0" y="0"/>
          <a:chExt cx="0" cy="0"/>
        </a:xfrm>
      </p:grpSpPr>
      <p:sp>
        <p:nvSpPr>
          <p:cNvPr id="116" name="Google Shape;116;p55"/>
          <p:cNvSpPr/>
          <p:nvPr/>
        </p:nvSpPr>
        <p:spPr>
          <a:xfrm>
            <a:off x="0" y="1540042"/>
            <a:ext cx="12192000" cy="5317958"/>
          </a:xfrm>
          <a:custGeom>
            <a:avLst/>
            <a:gdLst/>
            <a:ahLst/>
            <a:cxnLst/>
            <a:rect l="l" t="t" r="r" b="b"/>
            <a:pathLst>
              <a:path w="12192000" h="5317958" extrusionOk="0">
                <a:moveTo>
                  <a:pt x="0" y="0"/>
                </a:moveTo>
                <a:lnTo>
                  <a:pt x="12192000" y="0"/>
                </a:lnTo>
                <a:lnTo>
                  <a:pt x="12192000" y="5317958"/>
                </a:lnTo>
                <a:lnTo>
                  <a:pt x="4539049" y="5317958"/>
                </a:lnTo>
                <a:lnTo>
                  <a:pt x="0" y="5317958"/>
                </a:lnTo>
                <a:lnTo>
                  <a:pt x="0" y="4733071"/>
                </a:lnTo>
                <a:close/>
              </a:path>
            </a:pathLst>
          </a:custGeom>
          <a:solidFill>
            <a:srgbClr val="4859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7" name="Google Shape;117;p55"/>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55"/>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rgbClr val="48595D"/>
              </a:buClr>
              <a:buSzPts val="4400"/>
              <a:buFont typeface="Arial"/>
              <a:buNone/>
              <a:defRPr cap="none">
                <a:solidFill>
                  <a:srgbClr val="48595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5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20"/>
        <p:cNvGrpSpPr/>
        <p:nvPr/>
      </p:nvGrpSpPr>
      <p:grpSpPr>
        <a:xfrm>
          <a:off x="0" y="0"/>
          <a:ext cx="0" cy="0"/>
          <a:chOff x="0" y="0"/>
          <a:chExt cx="0" cy="0"/>
        </a:xfrm>
      </p:grpSpPr>
      <p:sp>
        <p:nvSpPr>
          <p:cNvPr id="121" name="Google Shape;121;p56"/>
          <p:cNvSpPr/>
          <p:nvPr/>
        </p:nvSpPr>
        <p:spPr>
          <a:xfrm>
            <a:off x="0" y="0"/>
            <a:ext cx="12192000" cy="6858000"/>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2" name="Google Shape;122;p56"/>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56"/>
          <p:cNvSpPr txBox="1">
            <a:spLocks noGrp="1"/>
          </p:cNvSpPr>
          <p:nvPr>
            <p:ph type="title"/>
          </p:nvPr>
        </p:nvSpPr>
        <p:spPr>
          <a:xfrm>
            <a:off x="0" y="1"/>
            <a:ext cx="12192000" cy="939799"/>
          </a:xfrm>
          <a:prstGeom prst="rect">
            <a:avLst/>
          </a:prstGeom>
          <a:noFill/>
          <a:ln>
            <a:noFill/>
          </a:ln>
        </p:spPr>
        <p:txBody>
          <a:bodyPr spcFirstLastPara="1" wrap="square" lIns="91425" tIns="274300" rIns="91425" bIns="91425" anchor="t" anchorCtr="0">
            <a:normAutofit/>
          </a:bodyPr>
          <a:lstStyle>
            <a:lvl1pPr lvl="0" algn="l">
              <a:lnSpc>
                <a:spcPct val="90000"/>
              </a:lnSpc>
              <a:spcBef>
                <a:spcPts val="0"/>
              </a:spcBef>
              <a:spcAft>
                <a:spcPts val="0"/>
              </a:spcAft>
              <a:buClr>
                <a:srgbClr val="01B4E7"/>
              </a:buClr>
              <a:buSzPts val="4400"/>
              <a:buFont typeface="Arial"/>
              <a:buNone/>
              <a:defRPr sz="4400" cap="none">
                <a:solidFill>
                  <a:srgbClr val="01B4E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56"/>
          <p:cNvSpPr txBox="1">
            <a:spLocks noGrp="1"/>
          </p:cNvSpPr>
          <p:nvPr>
            <p:ph type="subTitle" idx="2"/>
          </p:nvPr>
        </p:nvSpPr>
        <p:spPr>
          <a:xfrm>
            <a:off x="380999" y="1012898"/>
            <a:ext cx="11365894" cy="60000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800"/>
              <a:buNone/>
              <a:defRPr sz="28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5" name="Google Shape;125;p5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37"/>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6"/>
        <p:cNvGrpSpPr/>
        <p:nvPr/>
      </p:nvGrpSpPr>
      <p:grpSpPr>
        <a:xfrm>
          <a:off x="0" y="0"/>
          <a:ext cx="0" cy="0"/>
          <a:chOff x="0" y="0"/>
          <a:chExt cx="0" cy="0"/>
        </a:xfrm>
      </p:grpSpPr>
      <p:sp>
        <p:nvSpPr>
          <p:cNvPr id="127" name="Google Shape;127;p57"/>
          <p:cNvSpPr>
            <a:spLocks noGrp="1"/>
          </p:cNvSpPr>
          <p:nvPr>
            <p:ph type="pic" idx="2"/>
          </p:nvPr>
        </p:nvSpPr>
        <p:spPr>
          <a:xfrm>
            <a:off x="1" y="1"/>
            <a:ext cx="12192000" cy="2403334"/>
          </a:xfrm>
          <a:prstGeom prst="rect">
            <a:avLst/>
          </a:prstGeom>
          <a:noFill/>
          <a:ln>
            <a:noFill/>
          </a:ln>
        </p:spPr>
      </p:sp>
      <p:sp>
        <p:nvSpPr>
          <p:cNvPr id="128" name="Google Shape;128;p57"/>
          <p:cNvSpPr/>
          <p:nvPr/>
        </p:nvSpPr>
        <p:spPr>
          <a:xfrm>
            <a:off x="0" y="2403335"/>
            <a:ext cx="12192000" cy="4454664"/>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9" name="Google Shape;129;p57"/>
          <p:cNvSpPr txBox="1">
            <a:spLocks noGrp="1"/>
          </p:cNvSpPr>
          <p:nvPr>
            <p:ph type="body" idx="1"/>
          </p:nvPr>
        </p:nvSpPr>
        <p:spPr>
          <a:xfrm>
            <a:off x="380999" y="2667653"/>
            <a:ext cx="11506199" cy="377362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7"/>
          <p:cNvSpPr txBox="1">
            <a:spLocks noGrp="1"/>
          </p:cNvSpPr>
          <p:nvPr>
            <p:ph type="body" idx="3"/>
          </p:nvPr>
        </p:nvSpPr>
        <p:spPr>
          <a:xfrm>
            <a:off x="0" y="0"/>
            <a:ext cx="12192000" cy="2419070"/>
          </a:xfrm>
          <a:prstGeom prst="rect">
            <a:avLst/>
          </a:prstGeom>
          <a:solidFill>
            <a:srgbClr val="48595D">
              <a:alpha val="69411"/>
            </a:srgbClr>
          </a:solidFill>
          <a:ln>
            <a:noFill/>
          </a:ln>
        </p:spPr>
        <p:txBody>
          <a:bodyPr spcFirstLastPara="1" wrap="square" lIns="822950" tIns="457200" rIns="91425" bIns="45700" anchor="t" anchorCtr="0">
            <a:normAutofit/>
          </a:bodyPr>
          <a:lstStyle>
            <a:lvl1pPr marL="457200" lvl="0" indent="-228600" algn="l">
              <a:lnSpc>
                <a:spcPct val="90000"/>
              </a:lnSpc>
              <a:spcBef>
                <a:spcPts val="1000"/>
              </a:spcBef>
              <a:spcAft>
                <a:spcPts val="0"/>
              </a:spcAft>
              <a:buClr>
                <a:schemeClr val="lt1"/>
              </a:buClr>
              <a:buSzPts val="4400"/>
              <a:buNone/>
              <a:defRPr sz="44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32"/>
        <p:cNvGrpSpPr/>
        <p:nvPr/>
      </p:nvGrpSpPr>
      <p:grpSpPr>
        <a:xfrm>
          <a:off x="0" y="0"/>
          <a:ext cx="0" cy="0"/>
          <a:chOff x="0" y="0"/>
          <a:chExt cx="0" cy="0"/>
        </a:xfrm>
      </p:grpSpPr>
      <p:sp>
        <p:nvSpPr>
          <p:cNvPr id="133" name="Google Shape;133;p58"/>
          <p:cNvSpPr>
            <a:spLocks noGrp="1"/>
          </p:cNvSpPr>
          <p:nvPr>
            <p:ph type="pic" idx="2"/>
          </p:nvPr>
        </p:nvSpPr>
        <p:spPr>
          <a:xfrm>
            <a:off x="0" y="0"/>
            <a:ext cx="12192000" cy="6858000"/>
          </a:xfrm>
          <a:prstGeom prst="rect">
            <a:avLst/>
          </a:prstGeom>
          <a:noFill/>
          <a:ln>
            <a:noFill/>
          </a:ln>
        </p:spPr>
      </p:sp>
      <p:sp>
        <p:nvSpPr>
          <p:cNvPr id="134" name="Google Shape;134;p58"/>
          <p:cNvSpPr txBox="1">
            <a:spLocks noGrp="1"/>
          </p:cNvSpPr>
          <p:nvPr>
            <p:ph type="body" idx="1"/>
          </p:nvPr>
        </p:nvSpPr>
        <p:spPr>
          <a:xfrm>
            <a:off x="0" y="0"/>
            <a:ext cx="12192000" cy="6858000"/>
          </a:xfrm>
          <a:prstGeom prst="rect">
            <a:avLst/>
          </a:prstGeom>
          <a:solidFill>
            <a:srgbClr val="48595D">
              <a:alpha val="69411"/>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58"/>
          <p:cNvSpPr txBox="1">
            <a:spLocks noGrp="1"/>
          </p:cNvSpPr>
          <p:nvPr>
            <p:ph type="body" idx="3"/>
          </p:nvPr>
        </p:nvSpPr>
        <p:spPr>
          <a:xfrm>
            <a:off x="719138" y="1358900"/>
            <a:ext cx="3860800" cy="2434167"/>
          </a:xfrm>
          <a:prstGeom prst="rect">
            <a:avLst/>
          </a:prstGeom>
          <a:noFill/>
          <a:ln w="5080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3300"/>
              <a:buFont typeface="Arial"/>
              <a:buNone/>
              <a:defRPr sz="3300">
                <a:solidFill>
                  <a:schemeClr val="lt1"/>
                </a:solidFill>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8"/>
          <p:cNvSpPr txBox="1">
            <a:spLocks noGrp="1"/>
          </p:cNvSpPr>
          <p:nvPr>
            <p:ph type="body" idx="4"/>
          </p:nvPr>
        </p:nvSpPr>
        <p:spPr>
          <a:xfrm>
            <a:off x="719138" y="3793068"/>
            <a:ext cx="3860800" cy="651932"/>
          </a:xfrm>
          <a:prstGeom prst="rect">
            <a:avLst/>
          </a:prstGeom>
          <a:noFill/>
          <a:ln w="50800" cap="flat" cmpd="sng">
            <a:solidFill>
              <a:schemeClr val="lt1"/>
            </a:solidFill>
            <a:prstDash val="solid"/>
            <a:round/>
            <a:headEnd type="none" w="sm" len="sm"/>
            <a:tailEnd type="none" w="sm" len="sm"/>
          </a:ln>
        </p:spPr>
        <p:txBody>
          <a:bodyPr spcFirstLastPara="1" wrap="square" lIns="91425" tIns="0" rIns="91425" bIns="0" anchor="ctr" anchorCtr="0">
            <a:noAutofit/>
          </a:bodyPr>
          <a:lstStyle>
            <a:lvl1pPr marL="457200" lvl="0" indent="-22860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3300"/>
              <a:buFont typeface="Arial"/>
              <a:buNone/>
              <a:defRPr sz="3300">
                <a:solidFill>
                  <a:schemeClr val="lt1"/>
                </a:solidFill>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5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38"/>
        <p:cNvGrpSpPr/>
        <p:nvPr/>
      </p:nvGrpSpPr>
      <p:grpSpPr>
        <a:xfrm>
          <a:off x="0" y="0"/>
          <a:ext cx="0" cy="0"/>
          <a:chOff x="0" y="0"/>
          <a:chExt cx="0" cy="0"/>
        </a:xfrm>
      </p:grpSpPr>
      <p:sp>
        <p:nvSpPr>
          <p:cNvPr id="139" name="Google Shape;139;p59"/>
          <p:cNvSpPr>
            <a:spLocks noGrp="1"/>
          </p:cNvSpPr>
          <p:nvPr>
            <p:ph type="pic" idx="2"/>
          </p:nvPr>
        </p:nvSpPr>
        <p:spPr>
          <a:xfrm>
            <a:off x="0" y="0"/>
            <a:ext cx="12192000" cy="6858000"/>
          </a:xfrm>
          <a:prstGeom prst="rect">
            <a:avLst/>
          </a:prstGeom>
          <a:noFill/>
          <a:ln>
            <a:noFill/>
          </a:ln>
        </p:spPr>
      </p:sp>
      <p:sp>
        <p:nvSpPr>
          <p:cNvPr id="140" name="Google Shape;140;p59"/>
          <p:cNvSpPr txBox="1">
            <a:spLocks noGrp="1"/>
          </p:cNvSpPr>
          <p:nvPr>
            <p:ph type="body" idx="1"/>
          </p:nvPr>
        </p:nvSpPr>
        <p:spPr>
          <a:xfrm>
            <a:off x="0" y="0"/>
            <a:ext cx="12192000" cy="6858000"/>
          </a:xfrm>
          <a:prstGeom prst="rect">
            <a:avLst/>
          </a:prstGeom>
          <a:solidFill>
            <a:srgbClr val="48595D">
              <a:alpha val="69411"/>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9"/>
          <p:cNvSpPr txBox="1">
            <a:spLocks noGrp="1"/>
          </p:cNvSpPr>
          <p:nvPr>
            <p:ph type="subTitle" idx="3"/>
          </p:nvPr>
        </p:nvSpPr>
        <p:spPr>
          <a:xfrm>
            <a:off x="296333" y="33455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2" name="Google Shape;142;p59"/>
          <p:cNvSpPr txBox="1">
            <a:spLocks noGrp="1"/>
          </p:cNvSpPr>
          <p:nvPr>
            <p:ph type="body" idx="4"/>
          </p:nvPr>
        </p:nvSpPr>
        <p:spPr>
          <a:xfrm>
            <a:off x="296332" y="2141538"/>
            <a:ext cx="5906347"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5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40"/>
          <p:cNvSpPr/>
          <p:nvPr/>
        </p:nvSpPr>
        <p:spPr>
          <a:xfrm>
            <a:off x="0" y="0"/>
            <a:ext cx="12192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 name="Google Shape;40;p4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41"/>
        <p:cNvGrpSpPr/>
        <p:nvPr/>
      </p:nvGrpSpPr>
      <p:grpSpPr>
        <a:xfrm>
          <a:off x="0" y="0"/>
          <a:ext cx="0" cy="0"/>
          <a:chOff x="0" y="0"/>
          <a:chExt cx="0" cy="0"/>
        </a:xfrm>
      </p:grpSpPr>
      <p:sp>
        <p:nvSpPr>
          <p:cNvPr id="42" name="Google Shape;42;p41"/>
          <p:cNvSpPr txBox="1">
            <a:spLocks noGrp="1"/>
          </p:cNvSpPr>
          <p:nvPr>
            <p:ph type="subTitle" idx="1"/>
          </p:nvPr>
        </p:nvSpPr>
        <p:spPr>
          <a:xfrm>
            <a:off x="342900" y="4120063"/>
            <a:ext cx="11506200" cy="465667"/>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005DAA"/>
              </a:buClr>
              <a:buSzPts val="3200"/>
              <a:buNone/>
              <a:defRPr sz="3200" b="1">
                <a:solidFill>
                  <a:srgbClr val="005DAA"/>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41"/>
          <p:cNvSpPr txBox="1">
            <a:spLocks noGrp="1"/>
          </p:cNvSpPr>
          <p:nvPr>
            <p:ph type="title"/>
          </p:nvPr>
        </p:nvSpPr>
        <p:spPr>
          <a:xfrm>
            <a:off x="342900" y="3298132"/>
            <a:ext cx="11506200" cy="821931"/>
          </a:xfrm>
          <a:prstGeom prst="rect">
            <a:avLst/>
          </a:prstGeom>
          <a:noFill/>
          <a:ln>
            <a:noFill/>
          </a:ln>
        </p:spPr>
        <p:txBody>
          <a:bodyPr spcFirstLastPara="1" wrap="square" lIns="91425" tIns="0" rIns="91425" bIns="91425" anchor="b" anchorCtr="0">
            <a:normAutofit/>
          </a:bodyPr>
          <a:lstStyle>
            <a:lvl1pPr lvl="0" algn="ctr">
              <a:lnSpc>
                <a:spcPct val="90000"/>
              </a:lnSpc>
              <a:spcBef>
                <a:spcPts val="0"/>
              </a:spcBef>
              <a:spcAft>
                <a:spcPts val="0"/>
              </a:spcAft>
              <a:buClr>
                <a:srgbClr val="005DAA"/>
              </a:buClr>
              <a:buSzPts val="4800"/>
              <a:buFont typeface="Arial"/>
              <a:buNone/>
              <a:defRPr sz="4800" b="1" cap="none">
                <a:solidFill>
                  <a:srgbClr val="005DA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4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019503" y="5818393"/>
            <a:ext cx="1883773" cy="716364"/>
          </a:xfrm>
          <a:prstGeom prst="rect">
            <a:avLst/>
          </a:prstGeom>
          <a:noFill/>
          <a:ln>
            <a:noFill/>
          </a:ln>
        </p:spPr>
      </p:pic>
      <p:pic>
        <p:nvPicPr>
          <p:cNvPr id="45" name="Google Shape;45;p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5503" y="323243"/>
            <a:ext cx="2609627" cy="261998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46"/>
        <p:cNvGrpSpPr/>
        <p:nvPr/>
      </p:nvGrpSpPr>
      <p:grpSpPr>
        <a:xfrm>
          <a:off x="0" y="0"/>
          <a:ext cx="0" cy="0"/>
          <a:chOff x="0" y="0"/>
          <a:chExt cx="0" cy="0"/>
        </a:xfrm>
      </p:grpSpPr>
      <p:sp>
        <p:nvSpPr>
          <p:cNvPr id="47" name="Google Shape;47;p42"/>
          <p:cNvSpPr txBox="1">
            <a:spLocks noGrp="1"/>
          </p:cNvSpPr>
          <p:nvPr>
            <p:ph type="body" idx="1"/>
          </p:nvPr>
        </p:nvSpPr>
        <p:spPr>
          <a:xfrm>
            <a:off x="4485503" y="0"/>
            <a:ext cx="6957559" cy="685799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48595D"/>
              </a:buClr>
              <a:buSzPts val="2000"/>
              <a:buNone/>
              <a:defRPr sz="2000">
                <a:solidFill>
                  <a:srgbClr val="48595D"/>
                </a:solidFill>
              </a:defRPr>
            </a:lvl1pPr>
            <a:lvl2pPr marL="914400" lvl="1" indent="-355600" algn="l">
              <a:lnSpc>
                <a:spcPct val="90000"/>
              </a:lnSpc>
              <a:spcBef>
                <a:spcPts val="500"/>
              </a:spcBef>
              <a:spcAft>
                <a:spcPts val="0"/>
              </a:spcAft>
              <a:buClr>
                <a:srgbClr val="48595D"/>
              </a:buClr>
              <a:buSzPts val="2000"/>
              <a:buChar char="•"/>
              <a:defRPr sz="2000">
                <a:solidFill>
                  <a:srgbClr val="48595D"/>
                </a:solidFill>
              </a:defRPr>
            </a:lvl2pPr>
            <a:lvl3pPr marL="1371600" lvl="2" indent="-342900" algn="l">
              <a:lnSpc>
                <a:spcPct val="90000"/>
              </a:lnSpc>
              <a:spcBef>
                <a:spcPts val="500"/>
              </a:spcBef>
              <a:spcAft>
                <a:spcPts val="0"/>
              </a:spcAft>
              <a:buClr>
                <a:srgbClr val="48595D"/>
              </a:buClr>
              <a:buSzPts val="1800"/>
              <a:buChar char="•"/>
              <a:defRPr sz="1800">
                <a:solidFill>
                  <a:srgbClr val="48595D"/>
                </a:solidFill>
              </a:defRPr>
            </a:lvl3pPr>
            <a:lvl4pPr marL="1828800" lvl="3" indent="-330200" algn="l">
              <a:lnSpc>
                <a:spcPct val="90000"/>
              </a:lnSpc>
              <a:spcBef>
                <a:spcPts val="500"/>
              </a:spcBef>
              <a:spcAft>
                <a:spcPts val="0"/>
              </a:spcAft>
              <a:buClr>
                <a:srgbClr val="48595D"/>
              </a:buClr>
              <a:buSzPts val="1600"/>
              <a:buChar char="•"/>
              <a:defRPr sz="1600">
                <a:solidFill>
                  <a:srgbClr val="48595D"/>
                </a:solidFill>
              </a:defRPr>
            </a:lvl4pPr>
            <a:lvl5pPr marL="2286000" lvl="4" indent="-330200" algn="l">
              <a:lnSpc>
                <a:spcPct val="90000"/>
              </a:lnSpc>
              <a:spcBef>
                <a:spcPts val="500"/>
              </a:spcBef>
              <a:spcAft>
                <a:spcPts val="0"/>
              </a:spcAft>
              <a:buClr>
                <a:srgbClr val="48595D"/>
              </a:buClr>
              <a:buSzPts val="1600"/>
              <a:buChar char="•"/>
              <a:defRPr sz="1600">
                <a:solidFill>
                  <a:srgbClr val="48595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2"/>
          <p:cNvSpPr txBox="1">
            <a:spLocks noGrp="1"/>
          </p:cNvSpPr>
          <p:nvPr>
            <p:ph type="title"/>
          </p:nvPr>
        </p:nvSpPr>
        <p:spPr>
          <a:xfrm>
            <a:off x="411455" y="0"/>
            <a:ext cx="3903562" cy="6858000"/>
          </a:xfrm>
          <a:prstGeom prst="rect">
            <a:avLst/>
          </a:prstGeom>
          <a:noFill/>
          <a:ln>
            <a:noFill/>
          </a:ln>
        </p:spPr>
        <p:txBody>
          <a:bodyPr spcFirstLastPara="1" wrap="square" lIns="91425" tIns="0" rIns="91425" bIns="91425" anchor="ctr" anchorCtr="0">
            <a:normAutofit/>
          </a:bodyPr>
          <a:lstStyle>
            <a:lvl1pPr lvl="0" algn="l">
              <a:lnSpc>
                <a:spcPct val="90000"/>
              </a:lnSpc>
              <a:spcBef>
                <a:spcPts val="0"/>
              </a:spcBef>
              <a:spcAft>
                <a:spcPts val="0"/>
              </a:spcAft>
              <a:buClr>
                <a:srgbClr val="D91B5C"/>
              </a:buClr>
              <a:buSzPts val="3600"/>
              <a:buFont typeface="Arial"/>
              <a:buNone/>
              <a:defRPr sz="3600" b="1">
                <a:solidFill>
                  <a:srgbClr val="D91B5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49"/>
        <p:cNvGrpSpPr/>
        <p:nvPr/>
      </p:nvGrpSpPr>
      <p:grpSpPr>
        <a:xfrm>
          <a:off x="0" y="0"/>
          <a:ext cx="0" cy="0"/>
          <a:chOff x="0" y="0"/>
          <a:chExt cx="0" cy="0"/>
        </a:xfrm>
      </p:grpSpPr>
      <p:sp>
        <p:nvSpPr>
          <p:cNvPr id="50" name="Google Shape;50;p43"/>
          <p:cNvSpPr txBox="1">
            <a:spLocks noGrp="1"/>
          </p:cNvSpPr>
          <p:nvPr>
            <p:ph type="body" idx="1"/>
          </p:nvPr>
        </p:nvSpPr>
        <p:spPr>
          <a:xfrm>
            <a:off x="3136392" y="679622"/>
            <a:ext cx="4517136" cy="495505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48595D"/>
              </a:buClr>
              <a:buSzPts val="1200"/>
              <a:buNone/>
              <a:defRPr sz="1200">
                <a:solidFill>
                  <a:srgbClr val="48595D"/>
                </a:solidFill>
              </a:defRPr>
            </a:lvl1pPr>
            <a:lvl2pPr marL="914400" lvl="1" indent="-304800" algn="l">
              <a:lnSpc>
                <a:spcPct val="90000"/>
              </a:lnSpc>
              <a:spcBef>
                <a:spcPts val="500"/>
              </a:spcBef>
              <a:spcAft>
                <a:spcPts val="0"/>
              </a:spcAft>
              <a:buClr>
                <a:srgbClr val="48595D"/>
              </a:buClr>
              <a:buSzPts val="1200"/>
              <a:buChar char="•"/>
              <a:defRPr sz="1200">
                <a:solidFill>
                  <a:srgbClr val="48595D"/>
                </a:solidFill>
              </a:defRPr>
            </a:lvl2pPr>
            <a:lvl3pPr marL="1371600" lvl="2" indent="-304800" algn="l">
              <a:lnSpc>
                <a:spcPct val="90000"/>
              </a:lnSpc>
              <a:spcBef>
                <a:spcPts val="500"/>
              </a:spcBef>
              <a:spcAft>
                <a:spcPts val="0"/>
              </a:spcAft>
              <a:buClr>
                <a:srgbClr val="48595D"/>
              </a:buClr>
              <a:buSzPts val="1200"/>
              <a:buChar char="•"/>
              <a:defRPr sz="1200">
                <a:solidFill>
                  <a:srgbClr val="48595D"/>
                </a:solidFill>
              </a:defRPr>
            </a:lvl3pPr>
            <a:lvl4pPr marL="1828800" lvl="3" indent="-304800" algn="l">
              <a:lnSpc>
                <a:spcPct val="90000"/>
              </a:lnSpc>
              <a:spcBef>
                <a:spcPts val="500"/>
              </a:spcBef>
              <a:spcAft>
                <a:spcPts val="0"/>
              </a:spcAft>
              <a:buClr>
                <a:srgbClr val="48595D"/>
              </a:buClr>
              <a:buSzPts val="1200"/>
              <a:buChar char="•"/>
              <a:defRPr sz="1200">
                <a:solidFill>
                  <a:srgbClr val="48595D"/>
                </a:solidFill>
              </a:defRPr>
            </a:lvl4pPr>
            <a:lvl5pPr marL="2286000" lvl="4" indent="-304800" algn="l">
              <a:lnSpc>
                <a:spcPct val="90000"/>
              </a:lnSpc>
              <a:spcBef>
                <a:spcPts val="500"/>
              </a:spcBef>
              <a:spcAft>
                <a:spcPts val="0"/>
              </a:spcAft>
              <a:buClr>
                <a:srgbClr val="48595D"/>
              </a:buClr>
              <a:buSzPts val="1200"/>
              <a:buChar char="•"/>
              <a:defRPr sz="1200">
                <a:solidFill>
                  <a:srgbClr val="48595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3"/>
          <p:cNvSpPr txBox="1">
            <a:spLocks noGrp="1"/>
          </p:cNvSpPr>
          <p:nvPr>
            <p:ph type="title"/>
          </p:nvPr>
        </p:nvSpPr>
        <p:spPr>
          <a:xfrm>
            <a:off x="466344" y="0"/>
            <a:ext cx="2377440" cy="6858000"/>
          </a:xfrm>
          <a:prstGeom prst="rect">
            <a:avLst/>
          </a:prstGeom>
          <a:noFill/>
          <a:ln>
            <a:noFill/>
          </a:ln>
        </p:spPr>
        <p:txBody>
          <a:bodyPr spcFirstLastPara="1" wrap="square" lIns="91425" tIns="0" rIns="91425" bIns="91425" anchor="ctr" anchorCtr="0">
            <a:normAutofit/>
          </a:bodyPr>
          <a:lstStyle>
            <a:lvl1pPr lvl="0" algn="l">
              <a:lnSpc>
                <a:spcPct val="90000"/>
              </a:lnSpc>
              <a:spcBef>
                <a:spcPts val="0"/>
              </a:spcBef>
              <a:spcAft>
                <a:spcPts val="0"/>
              </a:spcAft>
              <a:buClr>
                <a:srgbClr val="D91B5C"/>
              </a:buClr>
              <a:buSzPts val="3600"/>
              <a:buFont typeface="Arial"/>
              <a:buNone/>
              <a:defRPr sz="3600" b="1">
                <a:solidFill>
                  <a:srgbClr val="D91B5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a:spLocks noGrp="1"/>
          </p:cNvSpPr>
          <p:nvPr>
            <p:ph type="pic" idx="2"/>
          </p:nvPr>
        </p:nvSpPr>
        <p:spPr>
          <a:xfrm>
            <a:off x="7794889" y="1"/>
            <a:ext cx="4141737" cy="6857999"/>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53"/>
        <p:cNvGrpSpPr/>
        <p:nvPr/>
      </p:nvGrpSpPr>
      <p:grpSpPr>
        <a:xfrm>
          <a:off x="0" y="0"/>
          <a:ext cx="0" cy="0"/>
          <a:chOff x="0" y="0"/>
          <a:chExt cx="0" cy="0"/>
        </a:xfrm>
      </p:grpSpPr>
      <p:sp>
        <p:nvSpPr>
          <p:cNvPr id="54" name="Google Shape;54;p44"/>
          <p:cNvSpPr>
            <a:spLocks noGrp="1"/>
          </p:cNvSpPr>
          <p:nvPr>
            <p:ph type="pic" idx="2"/>
          </p:nvPr>
        </p:nvSpPr>
        <p:spPr>
          <a:xfrm>
            <a:off x="0" y="0"/>
            <a:ext cx="12192000" cy="6858000"/>
          </a:xfrm>
          <a:prstGeom prst="rect">
            <a:avLst/>
          </a:prstGeom>
          <a:noFill/>
          <a:ln>
            <a:noFill/>
          </a:ln>
        </p:spPr>
      </p:sp>
      <p:sp>
        <p:nvSpPr>
          <p:cNvPr id="55" name="Google Shape;55;p44"/>
          <p:cNvSpPr txBox="1">
            <a:spLocks noGrp="1"/>
          </p:cNvSpPr>
          <p:nvPr>
            <p:ph type="body" idx="1"/>
          </p:nvPr>
        </p:nvSpPr>
        <p:spPr>
          <a:xfrm>
            <a:off x="0" y="0"/>
            <a:ext cx="12192000" cy="6858000"/>
          </a:xfrm>
          <a:prstGeom prst="rect">
            <a:avLst/>
          </a:prstGeom>
          <a:solidFill>
            <a:srgbClr val="48595D">
              <a:alpha val="69411"/>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57"/>
        <p:cNvGrpSpPr/>
        <p:nvPr/>
      </p:nvGrpSpPr>
      <p:grpSpPr>
        <a:xfrm>
          <a:off x="0" y="0"/>
          <a:ext cx="0" cy="0"/>
          <a:chOff x="0" y="0"/>
          <a:chExt cx="0" cy="0"/>
        </a:xfrm>
      </p:grpSpPr>
      <p:sp>
        <p:nvSpPr>
          <p:cNvPr id="58" name="Google Shape;58;p45"/>
          <p:cNvSpPr>
            <a:spLocks noGrp="1"/>
          </p:cNvSpPr>
          <p:nvPr>
            <p:ph type="pic" idx="2"/>
          </p:nvPr>
        </p:nvSpPr>
        <p:spPr>
          <a:xfrm>
            <a:off x="0" y="0"/>
            <a:ext cx="12192000" cy="5043713"/>
          </a:xfrm>
          <a:prstGeom prst="rect">
            <a:avLst/>
          </a:prstGeom>
          <a:noFill/>
          <a:ln>
            <a:noFill/>
          </a:ln>
        </p:spPr>
      </p:sp>
      <p:sp>
        <p:nvSpPr>
          <p:cNvPr id="59" name="Google Shape;59;p45"/>
          <p:cNvSpPr/>
          <p:nvPr/>
        </p:nvSpPr>
        <p:spPr>
          <a:xfrm>
            <a:off x="0" y="0"/>
            <a:ext cx="12192000" cy="5043713"/>
          </a:xfrm>
          <a:prstGeom prst="rect">
            <a:avLst/>
          </a:prstGeom>
          <a:solidFill>
            <a:schemeClr val="dk1">
              <a:alpha val="49411"/>
            </a:schemeClr>
          </a:solidFill>
          <a:ln>
            <a:noFill/>
          </a:ln>
        </p:spPr>
        <p:txBody>
          <a:bodyPr spcFirstLastPara="1" wrap="square" lIns="91425" tIns="274300" rIns="91425" bIns="457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z</a:t>
            </a:r>
            <a:endParaRPr sz="1400" b="0" i="0" u="none" strike="noStrike" cap="none">
              <a:solidFill>
                <a:srgbClr val="000000"/>
              </a:solidFill>
              <a:latin typeface="Arial"/>
              <a:ea typeface="Arial"/>
              <a:cs typeface="Arial"/>
              <a:sym typeface="Arial"/>
            </a:endParaRPr>
          </a:p>
        </p:txBody>
      </p:sp>
      <p:sp>
        <p:nvSpPr>
          <p:cNvPr id="60" name="Google Shape;60;p45"/>
          <p:cNvSpPr/>
          <p:nvPr/>
        </p:nvSpPr>
        <p:spPr>
          <a:xfrm>
            <a:off x="0" y="5043714"/>
            <a:ext cx="12192000" cy="1814286"/>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 name="Google Shape;61;p45"/>
          <p:cNvSpPr txBox="1">
            <a:spLocks noGrp="1"/>
          </p:cNvSpPr>
          <p:nvPr>
            <p:ph type="body" idx="1"/>
          </p:nvPr>
        </p:nvSpPr>
        <p:spPr>
          <a:xfrm>
            <a:off x="296333" y="5297713"/>
            <a:ext cx="9733038" cy="63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B0E3"/>
              </a:buClr>
              <a:buSzPts val="4400"/>
              <a:buNone/>
              <a:defRPr sz="4400" b="1" cap="none">
                <a:solidFill>
                  <a:srgbClr val="01B0E3"/>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5"/>
          <p:cNvSpPr txBox="1">
            <a:spLocks noGrp="1"/>
          </p:cNvSpPr>
          <p:nvPr>
            <p:ph type="subTitle" idx="3"/>
          </p:nvPr>
        </p:nvSpPr>
        <p:spPr>
          <a:xfrm>
            <a:off x="296333" y="6042779"/>
            <a:ext cx="9733038" cy="465667"/>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2800"/>
              <a:buNone/>
              <a:defRPr sz="2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3" name="Google Shape;63;p4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p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060999" y="5878557"/>
            <a:ext cx="1872085" cy="70313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5"/>
        <p:cNvGrpSpPr/>
        <p:nvPr/>
      </p:nvGrpSpPr>
      <p:grpSpPr>
        <a:xfrm>
          <a:off x="0" y="0"/>
          <a:ext cx="0" cy="0"/>
          <a:chOff x="0" y="0"/>
          <a:chExt cx="0" cy="0"/>
        </a:xfrm>
      </p:grpSpPr>
      <p:sp>
        <p:nvSpPr>
          <p:cNvPr id="66" name="Google Shape;66;p46"/>
          <p:cNvSpPr>
            <a:spLocks noGrp="1"/>
          </p:cNvSpPr>
          <p:nvPr>
            <p:ph type="pic" idx="2"/>
          </p:nvPr>
        </p:nvSpPr>
        <p:spPr>
          <a:xfrm>
            <a:off x="0" y="0"/>
            <a:ext cx="12192000" cy="5043713"/>
          </a:xfrm>
          <a:prstGeom prst="rect">
            <a:avLst/>
          </a:prstGeom>
          <a:noFill/>
          <a:ln>
            <a:noFill/>
          </a:ln>
        </p:spPr>
      </p:sp>
      <p:sp>
        <p:nvSpPr>
          <p:cNvPr id="67" name="Google Shape;67;p46"/>
          <p:cNvSpPr/>
          <p:nvPr/>
        </p:nvSpPr>
        <p:spPr>
          <a:xfrm>
            <a:off x="0" y="0"/>
            <a:ext cx="12192000" cy="5043713"/>
          </a:xfrm>
          <a:prstGeom prst="rect">
            <a:avLst/>
          </a:prstGeom>
          <a:solidFill>
            <a:schemeClr val="dk1">
              <a:alpha val="49411"/>
            </a:schemeClr>
          </a:solidFill>
          <a:ln>
            <a:noFill/>
          </a:ln>
        </p:spPr>
        <p:txBody>
          <a:bodyPr spcFirstLastPara="1" wrap="square" lIns="91425" tIns="274300" rIns="91425" bIns="457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z</a:t>
            </a:r>
            <a:endParaRPr sz="1400" b="0" i="0" u="none" strike="noStrike" cap="none">
              <a:solidFill>
                <a:srgbClr val="000000"/>
              </a:solidFill>
              <a:latin typeface="Arial"/>
              <a:ea typeface="Arial"/>
              <a:cs typeface="Arial"/>
              <a:sym typeface="Arial"/>
            </a:endParaRPr>
          </a:p>
        </p:txBody>
      </p:sp>
      <p:sp>
        <p:nvSpPr>
          <p:cNvPr id="68" name="Google Shape;68;p46"/>
          <p:cNvSpPr/>
          <p:nvPr/>
        </p:nvSpPr>
        <p:spPr>
          <a:xfrm>
            <a:off x="0" y="5043714"/>
            <a:ext cx="12192000" cy="1814286"/>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46"/>
          <p:cNvSpPr txBox="1">
            <a:spLocks noGrp="1"/>
          </p:cNvSpPr>
          <p:nvPr>
            <p:ph type="body" idx="1"/>
          </p:nvPr>
        </p:nvSpPr>
        <p:spPr>
          <a:xfrm>
            <a:off x="296333" y="5297713"/>
            <a:ext cx="9733038" cy="63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6"/>
          <p:cNvSpPr txBox="1">
            <a:spLocks noGrp="1"/>
          </p:cNvSpPr>
          <p:nvPr>
            <p:ph type="subTitle" idx="3"/>
          </p:nvPr>
        </p:nvSpPr>
        <p:spPr>
          <a:xfrm>
            <a:off x="296333" y="6042779"/>
            <a:ext cx="9733038" cy="465667"/>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333333"/>
              </a:buClr>
              <a:buSzPts val="2800"/>
              <a:buNone/>
              <a:defRPr sz="2800" b="1">
                <a:solidFill>
                  <a:srgbClr val="33333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1" name="Google Shape;71;p4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2" name="Google Shape;72;p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060999" y="5878557"/>
            <a:ext cx="1872085" cy="70313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37"/>
          <p:cNvGrpSpPr/>
          <p:nvPr/>
        </p:nvGrpSpPr>
        <p:grpSpPr>
          <a:xfrm>
            <a:off x="6366050" y="6984916"/>
            <a:ext cx="4987750" cy="451900"/>
            <a:chOff x="91018" y="6984916"/>
            <a:chExt cx="4987750" cy="451900"/>
          </a:xfrm>
        </p:grpSpPr>
        <p:grpSp>
          <p:nvGrpSpPr>
            <p:cNvPr id="16" name="Google Shape;16;p37"/>
            <p:cNvGrpSpPr/>
            <p:nvPr/>
          </p:nvGrpSpPr>
          <p:grpSpPr>
            <a:xfrm>
              <a:off x="1383401" y="6984916"/>
              <a:ext cx="3695367" cy="430863"/>
              <a:chOff x="1316510" y="6885708"/>
              <a:chExt cx="3695367" cy="430863"/>
            </a:xfrm>
          </p:grpSpPr>
          <p:sp>
            <p:nvSpPr>
              <p:cNvPr id="17" name="Google Shape;17;p37"/>
              <p:cNvSpPr/>
              <p:nvPr/>
            </p:nvSpPr>
            <p:spPr>
              <a:xfrm>
                <a:off x="1316510" y="6885708"/>
                <a:ext cx="893202" cy="202251"/>
              </a:xfrm>
              <a:prstGeom prst="rect">
                <a:avLst/>
              </a:prstGeom>
              <a:solidFill>
                <a:srgbClr val="17458F"/>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Royal Blue</a:t>
                </a:r>
                <a:br>
                  <a:rPr lang="en-US" sz="7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R23,G69,B143</a:t>
                </a:r>
                <a:endParaRPr sz="700" b="0" i="0" u="none" strike="noStrike" cap="none">
                  <a:solidFill>
                    <a:schemeClr val="lt1"/>
                  </a:solidFill>
                  <a:latin typeface="Arial"/>
                  <a:ea typeface="Arial"/>
                  <a:cs typeface="Arial"/>
                  <a:sym typeface="Arial"/>
                </a:endParaRPr>
              </a:p>
            </p:txBody>
          </p:sp>
          <p:sp>
            <p:nvSpPr>
              <p:cNvPr id="18" name="Google Shape;18;p37"/>
              <p:cNvSpPr/>
              <p:nvPr/>
            </p:nvSpPr>
            <p:spPr>
              <a:xfrm>
                <a:off x="2250565" y="6885708"/>
                <a:ext cx="893202" cy="202251"/>
              </a:xfrm>
              <a:prstGeom prst="rect">
                <a:avLst/>
              </a:prstGeom>
              <a:solidFill>
                <a:srgbClr val="005DA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Azure</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R0,G93,B170</a:t>
                </a:r>
                <a:endParaRPr sz="1400" b="0" i="0" u="none" strike="noStrike" cap="none">
                  <a:solidFill>
                    <a:srgbClr val="000000"/>
                  </a:solidFill>
                  <a:latin typeface="Arial"/>
                  <a:ea typeface="Arial"/>
                  <a:cs typeface="Arial"/>
                  <a:sym typeface="Arial"/>
                </a:endParaRPr>
              </a:p>
            </p:txBody>
          </p:sp>
          <p:sp>
            <p:nvSpPr>
              <p:cNvPr id="19" name="Google Shape;19;p37"/>
              <p:cNvSpPr/>
              <p:nvPr/>
            </p:nvSpPr>
            <p:spPr>
              <a:xfrm>
                <a:off x="3184620" y="6885708"/>
                <a:ext cx="893202" cy="202251"/>
              </a:xfrm>
              <a:prstGeom prst="rect">
                <a:avLst/>
              </a:prstGeom>
              <a:solidFill>
                <a:srgbClr val="01B4E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Arial"/>
                    <a:ea typeface="Arial"/>
                    <a:cs typeface="Arial"/>
                    <a:sym typeface="Arial"/>
                  </a:rPr>
                  <a:t>Sky Blue </a:t>
                </a:r>
                <a:br>
                  <a:rPr lang="en-US" sz="600" b="0" i="0" u="none" strike="noStrike" cap="none">
                    <a:solidFill>
                      <a:schemeClr val="dk1"/>
                    </a:solidFill>
                    <a:latin typeface="Arial"/>
                    <a:ea typeface="Arial"/>
                    <a:cs typeface="Arial"/>
                    <a:sym typeface="Arial"/>
                  </a:rPr>
                </a:br>
                <a:r>
                  <a:rPr lang="en-US" sz="600" b="0" i="0" u="none" strike="noStrike" cap="none">
                    <a:solidFill>
                      <a:schemeClr val="dk1"/>
                    </a:solidFill>
                    <a:latin typeface="Arial"/>
                    <a:ea typeface="Arial"/>
                    <a:cs typeface="Arial"/>
                    <a:sym typeface="Arial"/>
                  </a:rPr>
                  <a:t>R1,G180,B231</a:t>
                </a:r>
                <a:endParaRPr sz="1400" b="0" i="0" u="none" strike="noStrike" cap="none">
                  <a:solidFill>
                    <a:srgbClr val="000000"/>
                  </a:solidFill>
                  <a:latin typeface="Arial"/>
                  <a:ea typeface="Arial"/>
                  <a:cs typeface="Arial"/>
                  <a:sym typeface="Arial"/>
                </a:endParaRPr>
              </a:p>
            </p:txBody>
          </p:sp>
          <p:sp>
            <p:nvSpPr>
              <p:cNvPr id="20" name="Google Shape;20;p37"/>
              <p:cNvSpPr/>
              <p:nvPr/>
            </p:nvSpPr>
            <p:spPr>
              <a:xfrm>
                <a:off x="3184620" y="7114320"/>
                <a:ext cx="893202" cy="202251"/>
              </a:xfrm>
              <a:prstGeom prst="rect">
                <a:avLst/>
              </a:prstGeom>
              <a:solidFill>
                <a:srgbClr val="87217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Violet</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R135,G33,B117</a:t>
                </a:r>
                <a:endParaRPr sz="1400" b="0" i="0" u="none" strike="noStrike" cap="none">
                  <a:solidFill>
                    <a:srgbClr val="000000"/>
                  </a:solidFill>
                  <a:latin typeface="Arial"/>
                  <a:ea typeface="Arial"/>
                  <a:cs typeface="Arial"/>
                  <a:sym typeface="Arial"/>
                </a:endParaRPr>
              </a:p>
            </p:txBody>
          </p:sp>
          <p:sp>
            <p:nvSpPr>
              <p:cNvPr id="21" name="Google Shape;21;p37"/>
              <p:cNvSpPr/>
              <p:nvPr/>
            </p:nvSpPr>
            <p:spPr>
              <a:xfrm>
                <a:off x="4118675" y="7114320"/>
                <a:ext cx="893202" cy="202251"/>
              </a:xfrm>
              <a:prstGeom prst="rect">
                <a:avLst/>
              </a:prstGeom>
              <a:solidFill>
                <a:srgbClr val="FF76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Orange</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R255,G118,B0</a:t>
                </a:r>
                <a:endParaRPr sz="1400" b="0" i="0" u="none" strike="noStrike" cap="none">
                  <a:solidFill>
                    <a:srgbClr val="000000"/>
                  </a:solidFill>
                  <a:latin typeface="Arial"/>
                  <a:ea typeface="Arial"/>
                  <a:cs typeface="Arial"/>
                  <a:sym typeface="Arial"/>
                </a:endParaRPr>
              </a:p>
            </p:txBody>
          </p:sp>
          <p:sp>
            <p:nvSpPr>
              <p:cNvPr id="22" name="Google Shape;22;p37"/>
              <p:cNvSpPr/>
              <p:nvPr/>
            </p:nvSpPr>
            <p:spPr>
              <a:xfrm>
                <a:off x="4118675" y="6885708"/>
                <a:ext cx="893202" cy="202251"/>
              </a:xfrm>
              <a:prstGeom prst="rect">
                <a:avLst/>
              </a:prstGeom>
              <a:solidFill>
                <a:srgbClr val="F7A81B"/>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Arial"/>
                    <a:ea typeface="Arial"/>
                    <a:cs typeface="Arial"/>
                    <a:sym typeface="Arial"/>
                  </a:rPr>
                  <a:t>Gold</a:t>
                </a:r>
                <a:br>
                  <a:rPr lang="en-US" sz="600" b="0" i="0" u="none" strike="noStrike" cap="none">
                    <a:solidFill>
                      <a:schemeClr val="dk1"/>
                    </a:solidFill>
                    <a:latin typeface="Arial"/>
                    <a:ea typeface="Arial"/>
                    <a:cs typeface="Arial"/>
                    <a:sym typeface="Arial"/>
                  </a:rPr>
                </a:br>
                <a:r>
                  <a:rPr lang="en-US" sz="600" b="0" i="0" u="none" strike="noStrike" cap="none">
                    <a:solidFill>
                      <a:schemeClr val="dk1"/>
                    </a:solidFill>
                    <a:latin typeface="Arial"/>
                    <a:ea typeface="Arial"/>
                    <a:cs typeface="Arial"/>
                    <a:sym typeface="Arial"/>
                  </a:rPr>
                  <a:t>R247,G168,B27</a:t>
                </a:r>
                <a:endParaRPr sz="1400" b="0" i="0" u="none" strike="noStrike" cap="none">
                  <a:solidFill>
                    <a:srgbClr val="000000"/>
                  </a:solidFill>
                  <a:latin typeface="Arial"/>
                  <a:ea typeface="Arial"/>
                  <a:cs typeface="Arial"/>
                  <a:sym typeface="Arial"/>
                </a:endParaRPr>
              </a:p>
            </p:txBody>
          </p:sp>
          <p:sp>
            <p:nvSpPr>
              <p:cNvPr id="23" name="Google Shape;23;p37"/>
              <p:cNvSpPr/>
              <p:nvPr/>
            </p:nvSpPr>
            <p:spPr>
              <a:xfrm>
                <a:off x="1316510" y="7114320"/>
                <a:ext cx="893202" cy="202251"/>
              </a:xfrm>
              <a:prstGeom prst="rect">
                <a:avLst/>
              </a:prstGeom>
              <a:solidFill>
                <a:srgbClr val="D91B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Cranberry</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R217,G27, B92</a:t>
                </a:r>
                <a:endParaRPr sz="1400" b="0" i="0" u="none" strike="noStrike" cap="none">
                  <a:solidFill>
                    <a:srgbClr val="000000"/>
                  </a:solidFill>
                  <a:latin typeface="Arial"/>
                  <a:ea typeface="Arial"/>
                  <a:cs typeface="Arial"/>
                  <a:sym typeface="Arial"/>
                </a:endParaRPr>
              </a:p>
            </p:txBody>
          </p:sp>
          <p:sp>
            <p:nvSpPr>
              <p:cNvPr id="24" name="Google Shape;24;p37"/>
              <p:cNvSpPr/>
              <p:nvPr/>
            </p:nvSpPr>
            <p:spPr>
              <a:xfrm>
                <a:off x="2250565" y="7114320"/>
                <a:ext cx="893202" cy="202251"/>
              </a:xfrm>
              <a:prstGeom prst="rect">
                <a:avLst/>
              </a:prstGeom>
              <a:solidFill>
                <a:srgbClr val="009999"/>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Turquoise</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R0,G153,B153</a:t>
                </a:r>
                <a:endParaRPr sz="1400" b="0" i="0" u="none" strike="noStrike" cap="none">
                  <a:solidFill>
                    <a:srgbClr val="000000"/>
                  </a:solidFill>
                  <a:latin typeface="Arial"/>
                  <a:ea typeface="Arial"/>
                  <a:cs typeface="Arial"/>
                  <a:sym typeface="Arial"/>
                </a:endParaRPr>
              </a:p>
            </p:txBody>
          </p:sp>
        </p:grpSp>
        <p:sp>
          <p:nvSpPr>
            <p:cNvPr id="25" name="Google Shape;25;p37"/>
            <p:cNvSpPr txBox="1"/>
            <p:nvPr/>
          </p:nvSpPr>
          <p:spPr>
            <a:xfrm>
              <a:off x="91018" y="6984916"/>
              <a:ext cx="1258357" cy="215444"/>
            </a:xfrm>
            <a:prstGeom prst="rect">
              <a:avLst/>
            </a:prstGeom>
            <a:noFill/>
            <a:ln>
              <a:noFill/>
            </a:ln>
          </p:spPr>
          <p:txBody>
            <a:bodyPr spcFirstLastPara="1" wrap="square" lIns="0" tIns="45700" rIns="0"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Arial"/>
                  <a:ea typeface="Arial"/>
                  <a:cs typeface="Arial"/>
                  <a:sym typeface="Arial"/>
                </a:rPr>
                <a:t>Rotary Leadership Colors</a:t>
              </a:r>
              <a:endParaRPr sz="1400" b="0" i="0" u="none" strike="noStrike" cap="none">
                <a:solidFill>
                  <a:srgbClr val="000000"/>
                </a:solidFill>
                <a:latin typeface="Arial"/>
                <a:ea typeface="Arial"/>
                <a:cs typeface="Arial"/>
                <a:sym typeface="Arial"/>
              </a:endParaRPr>
            </a:p>
          </p:txBody>
        </p:sp>
        <p:sp>
          <p:nvSpPr>
            <p:cNvPr id="26" name="Google Shape;26;p37"/>
            <p:cNvSpPr txBox="1"/>
            <p:nvPr/>
          </p:nvSpPr>
          <p:spPr>
            <a:xfrm>
              <a:off x="462185" y="7221372"/>
              <a:ext cx="881652" cy="215444"/>
            </a:xfrm>
            <a:prstGeom prst="rect">
              <a:avLst/>
            </a:prstGeom>
            <a:noFill/>
            <a:ln>
              <a:noFill/>
            </a:ln>
          </p:spPr>
          <p:txBody>
            <a:bodyPr spcFirstLastPara="1" wrap="square" lIns="0" tIns="45700" rIns="0"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1" i="0" u="none" strike="noStrike" cap="none">
                  <a:solidFill>
                    <a:srgbClr val="595959"/>
                  </a:solidFill>
                  <a:latin typeface="Arial"/>
                  <a:ea typeface="Arial"/>
                  <a:cs typeface="Arial"/>
                  <a:sym typeface="Arial"/>
                </a:rPr>
                <a:t>Secondary Colors</a:t>
              </a:r>
              <a:endParaRPr sz="1400" b="0" i="0" u="none" strike="noStrike" cap="none">
                <a:solidFill>
                  <a:srgbClr val="000000"/>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hyperlink" Target="http://www.rotary.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6.jpe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
          <p:cNvSpPr/>
          <p:nvPr/>
        </p:nvSpPr>
        <p:spPr>
          <a:xfrm>
            <a:off x="0" y="1"/>
            <a:ext cx="12192000" cy="6858000"/>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1" name="Google Shape;181;p3"/>
          <p:cNvSpPr/>
          <p:nvPr/>
        </p:nvSpPr>
        <p:spPr>
          <a:xfrm>
            <a:off x="0" y="3339029"/>
            <a:ext cx="12192000" cy="2176117"/>
          </a:xfrm>
          <a:prstGeom prst="rect">
            <a:avLst/>
          </a:prstGeom>
          <a:solidFill>
            <a:srgbClr val="02B3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01B4E7"/>
              </a:highlight>
              <a:latin typeface="Arial"/>
              <a:ea typeface="Arial"/>
              <a:cs typeface="Arial"/>
              <a:sym typeface="Arial"/>
            </a:endParaRPr>
          </a:p>
        </p:txBody>
      </p:sp>
      <p:pic>
        <p:nvPicPr>
          <p:cNvPr id="182" name="Google Shape;182;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5503" y="359524"/>
            <a:ext cx="2609627" cy="2619982"/>
          </a:xfrm>
          <a:prstGeom prst="rect">
            <a:avLst/>
          </a:prstGeom>
          <a:noFill/>
          <a:ln>
            <a:noFill/>
          </a:ln>
        </p:spPr>
      </p:pic>
      <p:pic>
        <p:nvPicPr>
          <p:cNvPr id="183" name="Google Shape;183;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024913" y="5860867"/>
            <a:ext cx="1883771" cy="716364"/>
          </a:xfrm>
          <a:prstGeom prst="rect">
            <a:avLst/>
          </a:prstGeom>
          <a:noFill/>
          <a:ln>
            <a:noFill/>
          </a:ln>
        </p:spPr>
      </p:pic>
      <p:sp>
        <p:nvSpPr>
          <p:cNvPr id="184" name="Google Shape;184;p3"/>
          <p:cNvSpPr txBox="1"/>
          <p:nvPr/>
        </p:nvSpPr>
        <p:spPr>
          <a:xfrm>
            <a:off x="101823" y="6960359"/>
            <a:ext cx="5329985" cy="987620"/>
          </a:xfrm>
          <a:prstGeom prst="rect">
            <a:avLst/>
          </a:prstGeom>
          <a:noFill/>
          <a:ln>
            <a:noFill/>
          </a:ln>
        </p:spPr>
        <p:txBody>
          <a:bodyPr spcFirstLastPara="1" wrap="square" lIns="91425" tIns="0" rIns="91425" bIns="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DA1A5A"/>
              </a:solidFill>
              <a:latin typeface="Arial"/>
              <a:ea typeface="Arial"/>
              <a:cs typeface="Arial"/>
              <a:sym typeface="Arial"/>
            </a:endParaRPr>
          </a:p>
        </p:txBody>
      </p:sp>
      <p:sp>
        <p:nvSpPr>
          <p:cNvPr id="185" name="Google Shape;185;p3"/>
          <p:cNvSpPr txBox="1"/>
          <p:nvPr/>
        </p:nvSpPr>
        <p:spPr>
          <a:xfrm>
            <a:off x="0" y="3807029"/>
            <a:ext cx="12192000" cy="82193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800"/>
              <a:buFont typeface="Arial"/>
              <a:buNone/>
            </a:pPr>
            <a:r>
              <a:rPr lang="en-US" sz="4800" b="1" i="0" u="none" strike="noStrike" cap="none">
                <a:solidFill>
                  <a:schemeClr val="lt1"/>
                </a:solidFill>
                <a:latin typeface="Arial"/>
                <a:ea typeface="Arial"/>
                <a:cs typeface="Arial"/>
                <a:sym typeface="Arial"/>
              </a:rPr>
              <a:t>ROTARY BRAND CENTER</a:t>
            </a:r>
            <a:endParaRPr sz="1400" b="0" i="0" u="none" strike="noStrike" cap="none">
              <a:solidFill>
                <a:srgbClr val="000000"/>
              </a:solidFill>
              <a:latin typeface="Arial"/>
              <a:ea typeface="Arial"/>
              <a:cs typeface="Arial"/>
              <a:sym typeface="Arial"/>
            </a:endParaRPr>
          </a:p>
        </p:txBody>
      </p:sp>
      <p:sp>
        <p:nvSpPr>
          <p:cNvPr id="186" name="Google Shape;186;p3"/>
          <p:cNvSpPr txBox="1"/>
          <p:nvPr/>
        </p:nvSpPr>
        <p:spPr>
          <a:xfrm>
            <a:off x="0" y="4588900"/>
            <a:ext cx="12192000" cy="46566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5DAA"/>
              </a:buClr>
              <a:buSzPts val="3200"/>
              <a:buFont typeface="Arial"/>
              <a:buNone/>
            </a:pPr>
            <a:r>
              <a:rPr lang="en-US" sz="3200" b="1" i="0" u="none" strike="noStrike" cap="none">
                <a:solidFill>
                  <a:srgbClr val="005DAA"/>
                </a:solidFill>
                <a:latin typeface="Arial"/>
                <a:ea typeface="Arial"/>
                <a:cs typeface="Arial"/>
                <a:sym typeface="Arial"/>
              </a:rPr>
              <a:t>ZONE 30-31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1"/>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Narrow"/>
              <a:buNone/>
            </a:pPr>
            <a:r>
              <a:rPr lang="en-US" b="1">
                <a:latin typeface="Arial Narrow"/>
                <a:ea typeface="Arial Narrow"/>
                <a:cs typeface="Arial Narrow"/>
                <a:sym typeface="Arial Narrow"/>
              </a:rPr>
              <a:t>WHAT IS UNDER </a:t>
            </a:r>
            <a:r>
              <a:rPr lang="en-US">
                <a:latin typeface="Arial Narrow"/>
                <a:ea typeface="Arial Narrow"/>
                <a:cs typeface="Arial Narrow"/>
                <a:sym typeface="Arial Narrow"/>
              </a:rPr>
              <a:t>BRAND ELEMENTS</a:t>
            </a:r>
            <a:br>
              <a:rPr lang="en-US">
                <a:latin typeface="Arial Narrow"/>
                <a:ea typeface="Arial Narrow"/>
                <a:cs typeface="Arial Narrow"/>
                <a:sym typeface="Arial Narrow"/>
              </a:rPr>
            </a:br>
            <a:r>
              <a:rPr lang="en-US">
                <a:latin typeface="Arial Narrow"/>
                <a:ea typeface="Arial Narrow"/>
                <a:cs typeface="Arial Narrow"/>
                <a:sym typeface="Arial Narrow"/>
              </a:rPr>
              <a:t>     Logos and graphics</a:t>
            </a:r>
            <a:endParaRPr/>
          </a:p>
        </p:txBody>
      </p:sp>
      <p:sp>
        <p:nvSpPr>
          <p:cNvPr id="270" name="Google Shape;270;p1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271" name="Google Shape;271;p11"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00" y="5903145"/>
            <a:ext cx="1730830" cy="675024"/>
          </a:xfrm>
          <a:prstGeom prst="rect">
            <a:avLst/>
          </a:prstGeom>
          <a:noFill/>
          <a:ln>
            <a:noFill/>
          </a:ln>
        </p:spPr>
      </p:pic>
      <p:sp>
        <p:nvSpPr>
          <p:cNvPr id="272" name="Google Shape;272;p11"/>
          <p:cNvSpPr txBox="1">
            <a:spLocks noGrp="1"/>
          </p:cNvSpPr>
          <p:nvPr>
            <p:ph type="body" idx="1"/>
          </p:nvPr>
        </p:nvSpPr>
        <p:spPr>
          <a:xfrm>
            <a:off x="381000" y="1838432"/>
            <a:ext cx="11506199" cy="4034896"/>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333333"/>
              </a:buClr>
              <a:buSzPts val="2400"/>
              <a:buNone/>
            </a:pPr>
            <a:endParaRPr/>
          </a:p>
        </p:txBody>
      </p:sp>
      <p:pic>
        <p:nvPicPr>
          <p:cNvPr id="273" name="Google Shape;273;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8271" y="1715798"/>
            <a:ext cx="4756479" cy="1406195"/>
          </a:xfrm>
          <a:prstGeom prst="rect">
            <a:avLst/>
          </a:prstGeom>
          <a:noFill/>
          <a:ln w="38100" cap="sq" cmpd="sng">
            <a:solidFill>
              <a:srgbClr val="FF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74" name="Google Shape;274;p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77549" y="2945527"/>
            <a:ext cx="5236902" cy="1552133"/>
          </a:xfrm>
          <a:prstGeom prst="rect">
            <a:avLst/>
          </a:prstGeom>
          <a:noFill/>
          <a:ln w="38100" cap="flat" cmpd="sng">
            <a:solidFill>
              <a:srgbClr val="FF0000"/>
            </a:solidFill>
            <a:prstDash val="solid"/>
            <a:round/>
            <a:headEnd type="none" w="sm" len="sm"/>
            <a:tailEnd type="none" w="sm" len="sm"/>
          </a:ln>
        </p:spPr>
      </p:pic>
      <p:pic>
        <p:nvPicPr>
          <p:cNvPr id="275" name="Google Shape;275;p1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058244" y="4396483"/>
            <a:ext cx="5096306" cy="1506662"/>
          </a:xfrm>
          <a:prstGeom prst="rect">
            <a:avLst/>
          </a:prstGeom>
          <a:noFill/>
          <a:ln w="38100" cap="flat" cmpd="sng">
            <a:solidFill>
              <a:srgbClr val="FF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 calcmode="lin" valueType="num">
                                      <p:cBhvr additive="base">
                                        <p:cTn id="7" dur="500"/>
                                        <p:tgtEl>
                                          <p:spTgt spid="27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4"/>
                                        </p:tgtEl>
                                        <p:attrNameLst>
                                          <p:attrName>style.visibility</p:attrName>
                                        </p:attrNameLst>
                                      </p:cBhvr>
                                      <p:to>
                                        <p:strVal val="visible"/>
                                      </p:to>
                                    </p:set>
                                    <p:anim calcmode="lin" valueType="num">
                                      <p:cBhvr additive="base">
                                        <p:cTn id="12" dur="500"/>
                                        <p:tgtEl>
                                          <p:spTgt spid="27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5"/>
                                        </p:tgtEl>
                                        <p:attrNameLst>
                                          <p:attrName>style.visibility</p:attrName>
                                        </p:attrNameLst>
                                      </p:cBhvr>
                                      <p:to>
                                        <p:strVal val="visible"/>
                                      </p:to>
                                    </p:set>
                                    <p:anim calcmode="lin" valueType="num">
                                      <p:cBhvr additive="base">
                                        <p:cTn id="17" dur="500"/>
                                        <p:tgtEl>
                                          <p:spTgt spid="2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2"/>
          <p:cNvSpPr txBox="1">
            <a:spLocks noGrp="1"/>
          </p:cNvSpPr>
          <p:nvPr>
            <p:ph type="title"/>
          </p:nvPr>
        </p:nvSpPr>
        <p:spPr>
          <a:xfrm>
            <a:off x="381000" y="0"/>
            <a:ext cx="11506200" cy="1970313"/>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Narrow"/>
              <a:buNone/>
            </a:pPr>
            <a:r>
              <a:rPr lang="en-US">
                <a:latin typeface="Arial Narrow"/>
                <a:ea typeface="Arial Narrow"/>
                <a:cs typeface="Arial Narrow"/>
                <a:sym typeface="Arial Narrow"/>
              </a:rPr>
              <a:t>BRANDING GUIDELINES</a:t>
            </a:r>
            <a:br>
              <a:rPr lang="en-US">
                <a:latin typeface="Arial Narrow"/>
                <a:ea typeface="Arial Narrow"/>
                <a:cs typeface="Arial Narrow"/>
                <a:sym typeface="Arial Narrow"/>
              </a:rPr>
            </a:br>
            <a:br>
              <a:rPr lang="en-US" sz="4000" b="1">
                <a:solidFill>
                  <a:schemeClr val="lt1"/>
                </a:solidFill>
                <a:latin typeface="Arial Narrow"/>
                <a:ea typeface="Arial Narrow"/>
                <a:cs typeface="Arial Narrow"/>
                <a:sym typeface="Arial Narrow"/>
              </a:rPr>
            </a:br>
            <a:endParaRPr/>
          </a:p>
        </p:txBody>
      </p:sp>
      <p:sp>
        <p:nvSpPr>
          <p:cNvPr id="282" name="Google Shape;282;p1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283" name="Google Shape;283;p12"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00" y="5903145"/>
            <a:ext cx="1730830" cy="675024"/>
          </a:xfrm>
          <a:prstGeom prst="rect">
            <a:avLst/>
          </a:prstGeom>
          <a:noFill/>
          <a:ln>
            <a:noFill/>
          </a:ln>
        </p:spPr>
      </p:pic>
      <p:pic>
        <p:nvPicPr>
          <p:cNvPr id="284" name="Google Shape;284;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40704" y="985156"/>
            <a:ext cx="7609429" cy="5787556"/>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285" name="Google Shape;285;p12"/>
          <p:cNvSpPr txBox="1"/>
          <p:nvPr/>
        </p:nvSpPr>
        <p:spPr>
          <a:xfrm>
            <a:off x="380999" y="2059394"/>
            <a:ext cx="3422637" cy="24314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Signature Systems</a:t>
            </a:r>
            <a:endParaRPr/>
          </a:p>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 </a:t>
            </a:r>
            <a:r>
              <a:rPr lang="en-US" sz="2000" b="1" i="0" u="none" strike="noStrike" cap="none">
                <a:solidFill>
                  <a:srgbClr val="000000"/>
                </a:solidFill>
                <a:latin typeface="Arial"/>
                <a:ea typeface="Arial"/>
                <a:cs typeface="Arial"/>
                <a:sym typeface="Arial"/>
              </a:rPr>
              <a:t>Your Logos at a Glance</a:t>
            </a:r>
            <a:endParaRPr/>
          </a:p>
          <a:p>
            <a:pPr marL="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-Logos</a:t>
            </a:r>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-Using Rotary Logos</a:t>
            </a:r>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-Downloadable Document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a:spLocks noGrp="1"/>
          </p:cNvSpPr>
          <p:nvPr>
            <p:ph type="title"/>
          </p:nvPr>
        </p:nvSpPr>
        <p:spPr>
          <a:xfrm>
            <a:off x="381000" y="279830"/>
            <a:ext cx="11506200" cy="1668239"/>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Narrow"/>
              <a:buNone/>
            </a:pPr>
            <a:r>
              <a:rPr lang="en-US" sz="4400" b="1">
                <a:solidFill>
                  <a:schemeClr val="lt1"/>
                </a:solidFill>
                <a:latin typeface="Arial Narrow"/>
                <a:ea typeface="Arial Narrow"/>
                <a:cs typeface="Arial Narrow"/>
                <a:sym typeface="Arial Narrow"/>
              </a:rPr>
              <a:t>LOGO SYSTEMS - TEMPLATES</a:t>
            </a:r>
            <a:br>
              <a:rPr lang="en-US" sz="4400" b="1">
                <a:solidFill>
                  <a:schemeClr val="lt1"/>
                </a:solidFill>
                <a:latin typeface="Arial Narrow"/>
                <a:ea typeface="Arial Narrow"/>
                <a:cs typeface="Arial Narrow"/>
                <a:sym typeface="Arial Narrow"/>
              </a:rPr>
            </a:br>
            <a:endParaRPr/>
          </a:p>
        </p:txBody>
      </p:sp>
      <p:sp>
        <p:nvSpPr>
          <p:cNvPr id="292" name="Google Shape;292;p1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93" name="Google Shape;293;p14"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00" y="5903145"/>
            <a:ext cx="1730830" cy="675024"/>
          </a:xfrm>
          <a:prstGeom prst="rect">
            <a:avLst/>
          </a:prstGeom>
          <a:noFill/>
          <a:ln>
            <a:noFill/>
          </a:ln>
        </p:spPr>
      </p:pic>
      <p:pic>
        <p:nvPicPr>
          <p:cNvPr id="294" name="Google Shape;294;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57767" y="1568927"/>
            <a:ext cx="8513784" cy="4428361"/>
          </a:xfrm>
          <a:prstGeom prst="rect">
            <a:avLst/>
          </a:prstGeom>
          <a:noFill/>
          <a:ln>
            <a:noFill/>
          </a:ln>
          <a:effectLst>
            <a:outerShdw blurRad="292100" dist="139700" dir="2700000" algn="tl" rotWithShape="0">
              <a:srgbClr val="333333">
                <a:alpha val="64705"/>
              </a:srgbClr>
            </a:outerShdw>
          </a:effectLst>
        </p:spPr>
      </p:pic>
      <p:sp>
        <p:nvSpPr>
          <p:cNvPr id="295" name="Google Shape;295;p14"/>
          <p:cNvSpPr txBox="1"/>
          <p:nvPr/>
        </p:nvSpPr>
        <p:spPr>
          <a:xfrm>
            <a:off x="120449" y="2458440"/>
            <a:ext cx="3392275" cy="286232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Arial"/>
                <a:ea typeface="Arial"/>
                <a:cs typeface="Arial"/>
                <a:sym typeface="Arial"/>
              </a:rPr>
              <a:t>Rotary Club, Districts,</a:t>
            </a:r>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      and zones</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Arial"/>
                <a:ea typeface="Arial"/>
                <a:cs typeface="Arial"/>
                <a:sym typeface="Arial"/>
              </a:rPr>
              <a:t>Interact</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Arial"/>
                <a:ea typeface="Arial"/>
                <a:cs typeface="Arial"/>
                <a:sym typeface="Arial"/>
              </a:rPr>
              <a:t>Rotaract</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Arial"/>
                <a:ea typeface="Arial"/>
                <a:cs typeface="Arial"/>
                <a:sym typeface="Arial"/>
              </a:rPr>
              <a:t>Logo lockups</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Arial"/>
                <a:ea typeface="Arial"/>
                <a:cs typeface="Arial"/>
                <a:sym typeface="Arial"/>
              </a:rPr>
              <a:t>Your Logos at a Glance</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Arial"/>
                <a:ea typeface="Arial"/>
                <a:cs typeface="Arial"/>
                <a:sym typeface="Arial"/>
              </a:rPr>
              <a:t>Brand guidelines about</a:t>
            </a:r>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      logos</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Arial"/>
                <a:ea typeface="Arial"/>
                <a:cs typeface="Arial"/>
                <a:sym typeface="Arial"/>
              </a:rPr>
              <a:t>Template how-to videos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5"/>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OUTDATED LOGOS</a:t>
            </a:r>
            <a:endParaRPr/>
          </a:p>
        </p:txBody>
      </p:sp>
      <p:sp>
        <p:nvSpPr>
          <p:cNvPr id="302" name="Google Shape;302;p1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303" name="Google Shape;303;p15"/>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5487448" y="1749641"/>
            <a:ext cx="4716300" cy="48393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04" name="Google Shape;304;p15" descr="Logo&#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1000" y="5903145"/>
            <a:ext cx="1730830" cy="675024"/>
          </a:xfrm>
          <a:prstGeom prst="rect">
            <a:avLst/>
          </a:prstGeom>
          <a:noFill/>
          <a:ln>
            <a:noFill/>
          </a:ln>
        </p:spPr>
      </p:pic>
      <p:sp>
        <p:nvSpPr>
          <p:cNvPr id="305" name="Google Shape;305;p15"/>
          <p:cNvSpPr/>
          <p:nvPr/>
        </p:nvSpPr>
        <p:spPr>
          <a:xfrm>
            <a:off x="1902691" y="3722255"/>
            <a:ext cx="1897939" cy="894110"/>
          </a:xfrm>
          <a:prstGeom prst="rightArrow">
            <a:avLst>
              <a:gd name="adj1" fmla="val 50000"/>
              <a:gd name="adj2" fmla="val 50000"/>
            </a:avLst>
          </a:prstGeom>
          <a:solidFill>
            <a:schemeClr val="accent1"/>
          </a:solidFill>
          <a:ln w="12700" cap="flat" cmpd="sng">
            <a:solidFill>
              <a:srgbClr val="1032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6" name="Google Shape;306;p15"/>
          <p:cNvSpPr txBox="1"/>
          <p:nvPr/>
        </p:nvSpPr>
        <p:spPr>
          <a:xfrm>
            <a:off x="1779592" y="2521264"/>
            <a:ext cx="156596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rgbClr val="FF0000"/>
                </a:solidFill>
                <a:latin typeface="Arial"/>
                <a:ea typeface="Arial"/>
                <a:cs typeface="Arial"/>
                <a:sym typeface="Arial"/>
              </a:rPr>
              <a:t>NO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6"/>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Narrow"/>
              <a:buNone/>
            </a:pPr>
            <a:r>
              <a:rPr lang="en-US" sz="4400" b="1">
                <a:solidFill>
                  <a:schemeClr val="lt1"/>
                </a:solidFill>
                <a:latin typeface="Arial Narrow"/>
                <a:ea typeface="Arial Narrow"/>
                <a:cs typeface="Arial Narrow"/>
                <a:sym typeface="Arial Narrow"/>
              </a:rPr>
              <a:t>ROTARY LOGOS</a:t>
            </a:r>
            <a:br>
              <a:rPr lang="en-US" sz="4400" b="1">
                <a:solidFill>
                  <a:schemeClr val="lt1"/>
                </a:solidFill>
                <a:latin typeface="Arial Narrow"/>
                <a:ea typeface="Arial Narrow"/>
                <a:cs typeface="Arial Narrow"/>
                <a:sym typeface="Arial Narrow"/>
              </a:rPr>
            </a:br>
            <a:endParaRPr/>
          </a:p>
        </p:txBody>
      </p:sp>
      <p:sp>
        <p:nvSpPr>
          <p:cNvPr id="313" name="Google Shape;313;p1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314" name="Google Shape;314;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9360" y="1831763"/>
            <a:ext cx="3086382" cy="126110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5" name="Google Shape;315;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02551" y="3646534"/>
            <a:ext cx="3634740" cy="76962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6" name="Google Shape;316;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173288" y="2318337"/>
            <a:ext cx="1642494" cy="169020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7" name="Google Shape;317;p16" descr="Logo&#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81000" y="5903145"/>
            <a:ext cx="1730830" cy="675024"/>
          </a:xfrm>
          <a:prstGeom prst="rect">
            <a:avLst/>
          </a:prstGeom>
          <a:noFill/>
          <a:ln>
            <a:noFill/>
          </a:ln>
        </p:spPr>
      </p:pic>
      <p:sp>
        <p:nvSpPr>
          <p:cNvPr id="318" name="Google Shape;318;p16"/>
          <p:cNvSpPr txBox="1"/>
          <p:nvPr/>
        </p:nvSpPr>
        <p:spPr>
          <a:xfrm>
            <a:off x="8892138" y="4293997"/>
            <a:ext cx="247684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5458F"/>
                </a:solidFill>
                <a:latin typeface="Arial"/>
                <a:ea typeface="Arial"/>
                <a:cs typeface="Arial"/>
                <a:sym typeface="Arial"/>
              </a:rPr>
              <a:t>Mark of Excellence</a:t>
            </a:r>
            <a:endParaRPr sz="1400" b="0" i="0" u="none" strike="noStrike" cap="none">
              <a:solidFill>
                <a:srgbClr val="000000"/>
              </a:solidFill>
              <a:latin typeface="Arial"/>
              <a:ea typeface="Arial"/>
              <a:cs typeface="Arial"/>
              <a:sym typeface="Arial"/>
            </a:endParaRPr>
          </a:p>
        </p:txBody>
      </p:sp>
      <p:sp>
        <p:nvSpPr>
          <p:cNvPr id="319" name="Google Shape;319;p16"/>
          <p:cNvSpPr txBox="1"/>
          <p:nvPr/>
        </p:nvSpPr>
        <p:spPr>
          <a:xfrm>
            <a:off x="2493818" y="4948396"/>
            <a:ext cx="2235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5458F"/>
                </a:solidFill>
                <a:latin typeface="Arial"/>
                <a:ea typeface="Arial"/>
                <a:cs typeface="Arial"/>
                <a:sym typeface="Arial"/>
              </a:rPr>
              <a:t>Masterbrand</a:t>
            </a:r>
            <a:endParaRPr sz="1400" b="0" i="0" u="none" strike="noStrike" cap="none">
              <a:solidFill>
                <a:srgbClr val="000000"/>
              </a:solidFill>
              <a:latin typeface="Arial"/>
              <a:ea typeface="Arial"/>
              <a:cs typeface="Arial"/>
              <a:sym typeface="Arial"/>
            </a:endParaRPr>
          </a:p>
        </p:txBody>
      </p:sp>
      <p:pic>
        <p:nvPicPr>
          <p:cNvPr id="320" name="Google Shape;320;p16" descr="Logo&#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173714" y="1831763"/>
            <a:ext cx="3170820" cy="126110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21" name="Google Shape;321;p16"/>
          <p:cNvSpPr txBox="1"/>
          <p:nvPr/>
        </p:nvSpPr>
        <p:spPr>
          <a:xfrm>
            <a:off x="6134100" y="6141629"/>
            <a:ext cx="2235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5458F"/>
                </a:solidFill>
                <a:latin typeface="Arial"/>
                <a:ea typeface="Arial"/>
                <a:cs typeface="Arial"/>
                <a:sym typeface="Arial"/>
              </a:rPr>
              <a:t>Lockup logo</a:t>
            </a:r>
            <a:endParaRPr sz="1400" b="0" i="0" u="none" strike="noStrike" cap="none">
              <a:solidFill>
                <a:srgbClr val="000000"/>
              </a:solidFill>
              <a:latin typeface="Arial"/>
              <a:ea typeface="Arial"/>
              <a:cs typeface="Arial"/>
              <a:sym typeface="Arial"/>
            </a:endParaRPr>
          </a:p>
        </p:txBody>
      </p:sp>
      <p:pic>
        <p:nvPicPr>
          <p:cNvPr id="322" name="Google Shape;322;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452563" y="5133062"/>
            <a:ext cx="5245619" cy="9692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p17"/>
          <p:cNvSpPr/>
          <p:nvPr/>
        </p:nvSpPr>
        <p:spPr>
          <a:xfrm>
            <a:off x="1000874" y="2043803"/>
            <a:ext cx="10190252" cy="80683"/>
          </a:xfrm>
          <a:prstGeom prst="rect">
            <a:avLst/>
          </a:prstGeom>
          <a:solidFill>
            <a:srgbClr val="7F7F7F">
              <a:alpha val="6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29" name="Google Shape;329;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0613" y="2384425"/>
            <a:ext cx="2790825" cy="2522538"/>
          </a:xfrm>
          <a:prstGeom prst="rect">
            <a:avLst/>
          </a:prstGeom>
          <a:noFill/>
          <a:ln>
            <a:noFill/>
          </a:ln>
        </p:spPr>
      </p:pic>
      <p:pic>
        <p:nvPicPr>
          <p:cNvPr id="330" name="Google Shape;330;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90613" y="4975225"/>
            <a:ext cx="2790825" cy="1025525"/>
          </a:xfrm>
          <a:prstGeom prst="rect">
            <a:avLst/>
          </a:prstGeom>
          <a:noFill/>
          <a:ln>
            <a:noFill/>
          </a:ln>
        </p:spPr>
      </p:pic>
      <p:pic>
        <p:nvPicPr>
          <p:cNvPr id="331" name="Google Shape;331;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51287" y="2299699"/>
            <a:ext cx="2689225" cy="2500313"/>
          </a:xfrm>
          <a:prstGeom prst="rect">
            <a:avLst/>
          </a:prstGeom>
          <a:noFill/>
          <a:ln>
            <a:noFill/>
          </a:ln>
        </p:spPr>
      </p:pic>
      <p:pic>
        <p:nvPicPr>
          <p:cNvPr id="332" name="Google Shape;332;p1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51288" y="4954588"/>
            <a:ext cx="2689225" cy="1047750"/>
          </a:xfrm>
          <a:prstGeom prst="rect">
            <a:avLst/>
          </a:prstGeom>
          <a:noFill/>
          <a:ln>
            <a:noFill/>
          </a:ln>
        </p:spPr>
      </p:pic>
      <p:pic>
        <p:nvPicPr>
          <p:cNvPr id="333" name="Google Shape;333;p1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08775" y="2384425"/>
            <a:ext cx="2032000" cy="1962150"/>
          </a:xfrm>
          <a:prstGeom prst="rect">
            <a:avLst/>
          </a:prstGeom>
          <a:noFill/>
          <a:ln>
            <a:noFill/>
          </a:ln>
        </p:spPr>
      </p:pic>
      <p:pic>
        <p:nvPicPr>
          <p:cNvPr id="334" name="Google Shape;334;p1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708775" y="4414838"/>
            <a:ext cx="2032000" cy="1585913"/>
          </a:xfrm>
          <a:prstGeom prst="rect">
            <a:avLst/>
          </a:prstGeom>
          <a:noFill/>
          <a:ln>
            <a:noFill/>
          </a:ln>
        </p:spPr>
      </p:pic>
      <p:pic>
        <p:nvPicPr>
          <p:cNvPr id="335" name="Google Shape;335;p1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810625" y="2384425"/>
            <a:ext cx="2289175" cy="868363"/>
          </a:xfrm>
          <a:prstGeom prst="rect">
            <a:avLst/>
          </a:prstGeom>
          <a:noFill/>
          <a:ln>
            <a:noFill/>
          </a:ln>
        </p:spPr>
      </p:pic>
      <p:pic>
        <p:nvPicPr>
          <p:cNvPr id="336" name="Google Shape;336;p17"/>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8810625" y="3322638"/>
            <a:ext cx="2289175" cy="782638"/>
          </a:xfrm>
          <a:prstGeom prst="rect">
            <a:avLst/>
          </a:prstGeom>
          <a:noFill/>
          <a:ln>
            <a:noFill/>
          </a:ln>
        </p:spPr>
      </p:pic>
      <p:pic>
        <p:nvPicPr>
          <p:cNvPr id="337" name="Google Shape;337;p17"/>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8810625" y="4171950"/>
            <a:ext cx="2289175" cy="1828800"/>
          </a:xfrm>
          <a:prstGeom prst="rect">
            <a:avLst/>
          </a:prstGeom>
          <a:noFill/>
          <a:ln>
            <a:noFill/>
          </a:ln>
        </p:spPr>
      </p:pic>
      <p:sp>
        <p:nvSpPr>
          <p:cNvPr id="338" name="Google Shape;338;p17"/>
          <p:cNvSpPr txBox="1">
            <a:spLocks noGrp="1"/>
          </p:cNvSpPr>
          <p:nvPr>
            <p:ph type="title"/>
          </p:nvPr>
        </p:nvSpPr>
        <p:spPr>
          <a:xfrm>
            <a:off x="870204" y="606564"/>
            <a:ext cx="1045159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b="1">
                <a:latin typeface="Arial"/>
                <a:ea typeface="Arial"/>
                <a:cs typeface="Arial"/>
                <a:sym typeface="Arial"/>
              </a:rPr>
              <a:t>PROGRAM LOGOS</a:t>
            </a:r>
            <a:br>
              <a:rPr lang="en-US" b="1">
                <a:solidFill>
                  <a:schemeClr val="dk1"/>
                </a:solidFill>
                <a:latin typeface="Arial"/>
                <a:ea typeface="Arial"/>
                <a:cs typeface="Arial"/>
                <a:sym typeface="Arial"/>
              </a:rPr>
            </a:br>
            <a:endParaRPr>
              <a:solidFill>
                <a:schemeClr val="dk1"/>
              </a:solidFill>
              <a:latin typeface="Arial"/>
              <a:ea typeface="Arial"/>
              <a:cs typeface="Arial"/>
              <a:sym typeface="Arial"/>
            </a:endParaRPr>
          </a:p>
        </p:txBody>
      </p:sp>
      <p:sp>
        <p:nvSpPr>
          <p:cNvPr id="339" name="Google Shape;3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solidFill>
                  <a:srgbClr val="888888"/>
                </a:solidFill>
              </a:rPr>
              <a:t>15</a:t>
            </a:fld>
            <a:endParaRPr>
              <a:solidFill>
                <a:srgbClr val="888888"/>
              </a:solidFill>
            </a:endParaRPr>
          </a:p>
        </p:txBody>
      </p:sp>
      <p:pic>
        <p:nvPicPr>
          <p:cNvPr id="340" name="Google Shape;340;p17" descr="Logo&#10;&#10;Description automatically generated"/>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381000" y="6069012"/>
            <a:ext cx="1730830" cy="6750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8"/>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Narrow"/>
              <a:buNone/>
            </a:pPr>
            <a:r>
              <a:rPr lang="en-US" sz="4400" b="1">
                <a:solidFill>
                  <a:schemeClr val="lt1"/>
                </a:solidFill>
                <a:latin typeface="Arial Narrow"/>
                <a:ea typeface="Arial Narrow"/>
                <a:cs typeface="Arial Narrow"/>
                <a:sym typeface="Arial Narrow"/>
              </a:rPr>
              <a:t>FOUNDATION LOGOS</a:t>
            </a:r>
            <a:br>
              <a:rPr lang="en-US" sz="4400" b="1">
                <a:solidFill>
                  <a:schemeClr val="lt1"/>
                </a:solidFill>
                <a:latin typeface="Arial Narrow"/>
                <a:ea typeface="Arial Narrow"/>
                <a:cs typeface="Arial Narrow"/>
                <a:sym typeface="Arial Narrow"/>
              </a:rPr>
            </a:br>
            <a:endParaRPr/>
          </a:p>
        </p:txBody>
      </p:sp>
      <p:sp>
        <p:nvSpPr>
          <p:cNvPr id="347" name="Google Shape;347;p1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348" name="Google Shape;348;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4733" y="1338299"/>
            <a:ext cx="2860449" cy="1099018"/>
          </a:xfrm>
          <a:prstGeom prst="rect">
            <a:avLst/>
          </a:prstGeom>
          <a:noFill/>
          <a:ln>
            <a:noFill/>
          </a:ln>
          <a:effectLst>
            <a:outerShdw blurRad="292100" dist="139700" dir="2700000" algn="tl" rotWithShape="0">
              <a:srgbClr val="333333">
                <a:alpha val="64705"/>
              </a:srgbClr>
            </a:outerShdw>
          </a:effectLst>
        </p:spPr>
      </p:pic>
      <p:pic>
        <p:nvPicPr>
          <p:cNvPr id="349" name="Google Shape;349;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45018" y="962034"/>
            <a:ext cx="1835315" cy="2215366"/>
          </a:xfrm>
          <a:prstGeom prst="rect">
            <a:avLst/>
          </a:prstGeom>
          <a:noFill/>
          <a:ln>
            <a:noFill/>
          </a:ln>
          <a:effectLst>
            <a:outerShdw blurRad="292100" dist="139700" dir="2700000" algn="tl" rotWithShape="0">
              <a:srgbClr val="333333">
                <a:alpha val="64705"/>
              </a:srgbClr>
            </a:outerShdw>
          </a:effectLst>
        </p:spPr>
      </p:pic>
      <p:pic>
        <p:nvPicPr>
          <p:cNvPr id="350" name="Google Shape;350;p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01134" y="2580701"/>
            <a:ext cx="2051362" cy="2618760"/>
          </a:xfrm>
          <a:prstGeom prst="rect">
            <a:avLst/>
          </a:prstGeom>
          <a:noFill/>
          <a:ln>
            <a:noFill/>
          </a:ln>
          <a:effectLst>
            <a:outerShdw blurRad="292100" dist="139700" dir="2700000" algn="tl" rotWithShape="0">
              <a:srgbClr val="333333">
                <a:alpha val="64313"/>
              </a:srgbClr>
            </a:outerShdw>
          </a:effectLst>
        </p:spPr>
      </p:pic>
      <p:pic>
        <p:nvPicPr>
          <p:cNvPr id="351" name="Google Shape;351;p18" descr="Logo&#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81000" y="5837000"/>
            <a:ext cx="1730830" cy="675024"/>
          </a:xfrm>
          <a:prstGeom prst="rect">
            <a:avLst/>
          </a:prstGeom>
          <a:noFill/>
          <a:ln>
            <a:noFill/>
          </a:ln>
        </p:spPr>
      </p:pic>
      <p:sp>
        <p:nvSpPr>
          <p:cNvPr id="352" name="Google Shape;352;p18"/>
          <p:cNvSpPr txBox="1"/>
          <p:nvPr/>
        </p:nvSpPr>
        <p:spPr>
          <a:xfrm>
            <a:off x="561400" y="5358471"/>
            <a:ext cx="1730829" cy="3195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Primary Logo</a:t>
            </a:r>
            <a:endParaRPr/>
          </a:p>
        </p:txBody>
      </p:sp>
      <p:sp>
        <p:nvSpPr>
          <p:cNvPr id="353" name="Google Shape;353;p18"/>
          <p:cNvSpPr txBox="1"/>
          <p:nvPr/>
        </p:nvSpPr>
        <p:spPr>
          <a:xfrm>
            <a:off x="10145019" y="3429000"/>
            <a:ext cx="164584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Secondary Logo</a:t>
            </a:r>
            <a:endParaRPr/>
          </a:p>
        </p:txBody>
      </p:sp>
      <p:pic>
        <p:nvPicPr>
          <p:cNvPr id="354" name="Google Shape;354;p1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649280" y="1705146"/>
            <a:ext cx="5637940" cy="436987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9"/>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Narrow"/>
              <a:buNone/>
            </a:pPr>
            <a:r>
              <a:rPr lang="en-US" sz="4400" b="1">
                <a:solidFill>
                  <a:schemeClr val="lt1"/>
                </a:solidFill>
                <a:latin typeface="Arial Narrow"/>
                <a:ea typeface="Arial Narrow"/>
                <a:cs typeface="Arial Narrow"/>
                <a:sym typeface="Arial Narrow"/>
              </a:rPr>
              <a:t>THEME LOGOS</a:t>
            </a:r>
            <a:br>
              <a:rPr lang="en-US" sz="4400" b="1">
                <a:solidFill>
                  <a:schemeClr val="lt1"/>
                </a:solidFill>
                <a:latin typeface="Arial Narrow"/>
                <a:ea typeface="Arial Narrow"/>
                <a:cs typeface="Arial Narrow"/>
                <a:sym typeface="Arial Narrow"/>
              </a:rPr>
            </a:br>
            <a:endParaRPr/>
          </a:p>
        </p:txBody>
      </p:sp>
      <p:sp>
        <p:nvSpPr>
          <p:cNvPr id="361" name="Google Shape;361;p1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362" name="Google Shape;362;p19"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00" y="5837000"/>
            <a:ext cx="1730830" cy="675024"/>
          </a:xfrm>
          <a:prstGeom prst="rect">
            <a:avLst/>
          </a:prstGeom>
          <a:noFill/>
          <a:ln>
            <a:noFill/>
          </a:ln>
        </p:spPr>
      </p:pic>
      <p:pic>
        <p:nvPicPr>
          <p:cNvPr id="363" name="Google Shape;363;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3723" y="1550116"/>
            <a:ext cx="10984553" cy="4286884"/>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2"/>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DOWNLOADS</a:t>
            </a:r>
            <a:endParaRPr/>
          </a:p>
        </p:txBody>
      </p:sp>
      <p:sp>
        <p:nvSpPr>
          <p:cNvPr id="370" name="Google Shape;370;p62"/>
          <p:cNvSpPr txBox="1">
            <a:spLocks noGrp="1"/>
          </p:cNvSpPr>
          <p:nvPr>
            <p:ph type="body" idx="1"/>
          </p:nvPr>
        </p:nvSpPr>
        <p:spPr>
          <a:xfrm>
            <a:off x="1" y="1802104"/>
            <a:ext cx="11887200" cy="4034896"/>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000"/>
              </a:spcBef>
              <a:spcAft>
                <a:spcPts val="0"/>
              </a:spcAft>
              <a:buClr>
                <a:srgbClr val="333333"/>
              </a:buClr>
              <a:buSzPts val="2400"/>
              <a:buChar char="•"/>
            </a:pPr>
            <a:r>
              <a:rPr lang="en-US" sz="2000" b="1"/>
              <a:t>People of Action</a:t>
            </a:r>
            <a:endParaRPr/>
          </a:p>
          <a:p>
            <a:pPr marL="457200" lvl="0" indent="-381000" algn="l" rtl="0">
              <a:lnSpc>
                <a:spcPct val="90000"/>
              </a:lnSpc>
              <a:spcBef>
                <a:spcPts val="1000"/>
              </a:spcBef>
              <a:spcAft>
                <a:spcPts val="0"/>
              </a:spcAft>
              <a:buClr>
                <a:srgbClr val="333333"/>
              </a:buClr>
              <a:buSzPts val="2400"/>
              <a:buChar char="•"/>
            </a:pPr>
            <a:r>
              <a:rPr lang="en-US" sz="2000" b="1"/>
              <a:t>Polio</a:t>
            </a:r>
            <a:endParaRPr/>
          </a:p>
          <a:p>
            <a:pPr marL="457200" lvl="0" indent="-381000" algn="l" rtl="0">
              <a:lnSpc>
                <a:spcPct val="90000"/>
              </a:lnSpc>
              <a:spcBef>
                <a:spcPts val="1000"/>
              </a:spcBef>
              <a:spcAft>
                <a:spcPts val="0"/>
              </a:spcAft>
              <a:buClr>
                <a:srgbClr val="333333"/>
              </a:buClr>
              <a:buSzPts val="2400"/>
              <a:buChar char="•"/>
            </a:pPr>
            <a:r>
              <a:rPr lang="en-US" sz="2000" b="1"/>
              <a:t>Our Causes</a:t>
            </a:r>
            <a:endParaRPr/>
          </a:p>
          <a:p>
            <a:pPr marL="457200" lvl="0" indent="-381000" algn="l" rtl="0">
              <a:lnSpc>
                <a:spcPct val="90000"/>
              </a:lnSpc>
              <a:spcBef>
                <a:spcPts val="1000"/>
              </a:spcBef>
              <a:spcAft>
                <a:spcPts val="0"/>
              </a:spcAft>
              <a:buClr>
                <a:srgbClr val="333333"/>
              </a:buClr>
              <a:buSzPts val="2400"/>
              <a:buChar char="•"/>
            </a:pPr>
            <a:r>
              <a:rPr lang="en-US" sz="2000" b="1"/>
              <a:t>Young Leaders</a:t>
            </a:r>
            <a:endParaRPr/>
          </a:p>
          <a:p>
            <a:pPr marL="457200" lvl="0" indent="-381000" algn="l" rtl="0">
              <a:lnSpc>
                <a:spcPct val="90000"/>
              </a:lnSpc>
              <a:spcBef>
                <a:spcPts val="1000"/>
              </a:spcBef>
              <a:spcAft>
                <a:spcPts val="0"/>
              </a:spcAft>
              <a:buClr>
                <a:srgbClr val="333333"/>
              </a:buClr>
              <a:buSzPts val="2400"/>
              <a:buChar char="•"/>
            </a:pPr>
            <a:r>
              <a:rPr lang="en-US" sz="2000" b="1"/>
              <a:t>History</a:t>
            </a:r>
            <a:endParaRPr/>
          </a:p>
          <a:p>
            <a:pPr marL="457200" lvl="0" indent="-381000" algn="l" rtl="0">
              <a:lnSpc>
                <a:spcPct val="90000"/>
              </a:lnSpc>
              <a:spcBef>
                <a:spcPts val="1000"/>
              </a:spcBef>
              <a:spcAft>
                <a:spcPts val="0"/>
              </a:spcAft>
              <a:buClr>
                <a:srgbClr val="333333"/>
              </a:buClr>
              <a:buSzPts val="2400"/>
              <a:buChar char="•"/>
            </a:pPr>
            <a:r>
              <a:rPr lang="en-US" sz="2000" b="1"/>
              <a:t>Rotary President</a:t>
            </a:r>
            <a:endParaRPr/>
          </a:p>
          <a:p>
            <a:pPr marL="457200" lvl="0" indent="-381000" algn="l" rtl="0">
              <a:lnSpc>
                <a:spcPct val="90000"/>
              </a:lnSpc>
              <a:spcBef>
                <a:spcPts val="1000"/>
              </a:spcBef>
              <a:spcAft>
                <a:spcPts val="0"/>
              </a:spcAft>
              <a:buClr>
                <a:srgbClr val="333333"/>
              </a:buClr>
              <a:buSzPts val="2400"/>
              <a:buChar char="•"/>
            </a:pPr>
            <a:r>
              <a:rPr lang="en-US" sz="2000" b="1"/>
              <a:t>Events</a:t>
            </a:r>
            <a:endParaRPr/>
          </a:p>
          <a:p>
            <a:pPr marL="457200" lvl="0" indent="-381000" algn="l" rtl="0">
              <a:lnSpc>
                <a:spcPct val="90000"/>
              </a:lnSpc>
              <a:spcBef>
                <a:spcPts val="1000"/>
              </a:spcBef>
              <a:spcAft>
                <a:spcPts val="0"/>
              </a:spcAft>
              <a:buClr>
                <a:srgbClr val="333333"/>
              </a:buClr>
              <a:buSzPts val="2400"/>
              <a:buChar char="•"/>
            </a:pPr>
            <a:r>
              <a:rPr lang="en-US" sz="2000" b="1"/>
              <a:t>Meeting Content</a:t>
            </a:r>
            <a:endParaRPr/>
          </a:p>
          <a:p>
            <a:pPr marL="457200" lvl="0" indent="-381000" algn="l" rtl="0">
              <a:lnSpc>
                <a:spcPct val="90000"/>
              </a:lnSpc>
              <a:spcBef>
                <a:spcPts val="1000"/>
              </a:spcBef>
              <a:spcAft>
                <a:spcPts val="0"/>
              </a:spcAft>
              <a:buClr>
                <a:srgbClr val="333333"/>
              </a:buClr>
              <a:buSzPts val="2400"/>
              <a:buChar char="•"/>
            </a:pPr>
            <a:r>
              <a:rPr lang="en-US" sz="2000" b="1"/>
              <a:t>Photos from 2021 &amp; 2022 Convention</a:t>
            </a:r>
            <a:endParaRPr/>
          </a:p>
        </p:txBody>
      </p:sp>
      <p:sp>
        <p:nvSpPr>
          <p:cNvPr id="371" name="Google Shape;371;p6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372" name="Google Shape;372;p62"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00" y="5837000"/>
            <a:ext cx="1730830" cy="675024"/>
          </a:xfrm>
          <a:prstGeom prst="rect">
            <a:avLst/>
          </a:prstGeom>
          <a:noFill/>
          <a:ln>
            <a:noFill/>
          </a:ln>
        </p:spPr>
      </p:pic>
      <p:pic>
        <p:nvPicPr>
          <p:cNvPr id="373" name="Google Shape;373;p6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89952" y="443734"/>
            <a:ext cx="6273914" cy="4204857"/>
          </a:xfrm>
          <a:prstGeom prst="rect">
            <a:avLst/>
          </a:prstGeom>
          <a:noFill/>
          <a:ln>
            <a:noFill/>
          </a:ln>
        </p:spPr>
      </p:pic>
      <p:pic>
        <p:nvPicPr>
          <p:cNvPr id="374" name="Google Shape;374;p6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89952" y="4648591"/>
            <a:ext cx="6273914" cy="197186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3"/>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PEOPLE OF ACTION</a:t>
            </a:r>
            <a:endParaRPr/>
          </a:p>
        </p:txBody>
      </p:sp>
      <p:sp>
        <p:nvSpPr>
          <p:cNvPr id="381" name="Google Shape;381;p63"/>
          <p:cNvSpPr txBox="1">
            <a:spLocks noGrp="1"/>
          </p:cNvSpPr>
          <p:nvPr>
            <p:ph type="body" idx="1"/>
          </p:nvPr>
        </p:nvSpPr>
        <p:spPr>
          <a:xfrm>
            <a:off x="-119269" y="1894523"/>
            <a:ext cx="12006469" cy="426865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000"/>
              </a:spcBef>
              <a:spcAft>
                <a:spcPts val="0"/>
              </a:spcAft>
              <a:buClr>
                <a:srgbClr val="333333"/>
              </a:buClr>
              <a:buSzPts val="2400"/>
              <a:buChar char="•"/>
            </a:pPr>
            <a:r>
              <a:rPr lang="en-US" sz="2000" b="1"/>
              <a:t>Promotional materials</a:t>
            </a:r>
            <a:endParaRPr/>
          </a:p>
          <a:p>
            <a:pPr marL="457200" lvl="0" indent="-381000" algn="l" rtl="0">
              <a:lnSpc>
                <a:spcPct val="90000"/>
              </a:lnSpc>
              <a:spcBef>
                <a:spcPts val="1000"/>
              </a:spcBef>
              <a:spcAft>
                <a:spcPts val="0"/>
              </a:spcAft>
              <a:buClr>
                <a:srgbClr val="333333"/>
              </a:buClr>
              <a:buSzPts val="2400"/>
              <a:buChar char="•"/>
            </a:pPr>
            <a:r>
              <a:rPr lang="en-US" sz="2000" b="1"/>
              <a:t>Templates</a:t>
            </a:r>
            <a:endParaRPr/>
          </a:p>
          <a:p>
            <a:pPr marL="457200" lvl="0" indent="-381000" algn="l" rtl="0">
              <a:lnSpc>
                <a:spcPct val="90000"/>
              </a:lnSpc>
              <a:spcBef>
                <a:spcPts val="1000"/>
              </a:spcBef>
              <a:spcAft>
                <a:spcPts val="0"/>
              </a:spcAft>
              <a:buClr>
                <a:srgbClr val="333333"/>
              </a:buClr>
              <a:buSzPts val="2400"/>
              <a:buChar char="•"/>
            </a:pPr>
            <a:r>
              <a:rPr lang="en-US" sz="2000" b="1"/>
              <a:t>Images and Videos</a:t>
            </a:r>
            <a:endParaRPr/>
          </a:p>
          <a:p>
            <a:pPr marL="457200" lvl="0" indent="-381000" algn="l" rtl="0">
              <a:lnSpc>
                <a:spcPct val="90000"/>
              </a:lnSpc>
              <a:spcBef>
                <a:spcPts val="1000"/>
              </a:spcBef>
              <a:spcAft>
                <a:spcPts val="0"/>
              </a:spcAft>
              <a:buClr>
                <a:srgbClr val="333333"/>
              </a:buClr>
              <a:buSzPts val="2400"/>
              <a:buChar char="•"/>
            </a:pPr>
            <a:r>
              <a:rPr lang="en-US" sz="2000" b="1"/>
              <a:t>Brand guidelines for </a:t>
            </a:r>
            <a:endParaRPr/>
          </a:p>
          <a:p>
            <a:pPr marL="76200" lvl="0" indent="0" algn="l" rtl="0">
              <a:lnSpc>
                <a:spcPct val="90000"/>
              </a:lnSpc>
              <a:spcBef>
                <a:spcPts val="1000"/>
              </a:spcBef>
              <a:spcAft>
                <a:spcPts val="0"/>
              </a:spcAft>
              <a:buSzPts val="2400"/>
              <a:buNone/>
            </a:pPr>
            <a:r>
              <a:rPr lang="en-US" sz="2000" b="1"/>
              <a:t>     People of Action</a:t>
            </a:r>
            <a:endParaRPr/>
          </a:p>
        </p:txBody>
      </p:sp>
      <p:sp>
        <p:nvSpPr>
          <p:cNvPr id="382" name="Google Shape;382;p6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383" name="Google Shape;383;p63"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00" y="5903145"/>
            <a:ext cx="1730830" cy="675024"/>
          </a:xfrm>
          <a:prstGeom prst="rect">
            <a:avLst/>
          </a:prstGeom>
          <a:noFill/>
          <a:ln>
            <a:noFill/>
          </a:ln>
        </p:spPr>
      </p:pic>
      <p:pic>
        <p:nvPicPr>
          <p:cNvPr id="384" name="Google Shape;384;p6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40766" y="1540043"/>
            <a:ext cx="8932702" cy="4977611"/>
          </a:xfrm>
          <a:prstGeom prst="rect">
            <a:avLst/>
          </a:prstGeom>
          <a:noFill/>
          <a:ln w="38100" cap="flat" cmpd="sng">
            <a:solidFill>
              <a:srgbClr val="0070C0"/>
            </a:solidFill>
            <a:prstDash val="solid"/>
            <a:round/>
            <a:headEnd type="none" w="sm" len="sm"/>
            <a:tailEnd type="none" w="sm" len="sm"/>
          </a:ln>
          <a:effectLst>
            <a:outerShdw blurRad="292100" dist="139700" dir="2700000" algn="tl" rotWithShape="0">
              <a:srgbClr val="333333">
                <a:alpha val="64705"/>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
          <p:cNvSpPr txBox="1">
            <a:spLocks noGrp="1"/>
          </p:cNvSpPr>
          <p:nvPr>
            <p:ph type="title"/>
          </p:nvPr>
        </p:nvSpPr>
        <p:spPr>
          <a:xfrm>
            <a:off x="380999" y="115570"/>
            <a:ext cx="11506200" cy="1408430"/>
          </a:xfrm>
          <a:prstGeom prst="rect">
            <a:avLst/>
          </a:prstGeom>
          <a:noFill/>
          <a:ln>
            <a:noFill/>
          </a:ln>
        </p:spPr>
        <p:txBody>
          <a:bodyPr spcFirstLastPara="1" wrap="square" lIns="91425" tIns="0" rIns="91425" bIns="91425" anchor="b" anchorCtr="0">
            <a:normAutofit fontScale="90000"/>
          </a:bodyPr>
          <a:lstStyle/>
          <a:p>
            <a:pPr marL="0" lvl="0" indent="0" algn="l" rtl="0">
              <a:lnSpc>
                <a:spcPct val="80000"/>
              </a:lnSpc>
              <a:spcBef>
                <a:spcPts val="0"/>
              </a:spcBef>
              <a:spcAft>
                <a:spcPts val="0"/>
              </a:spcAft>
              <a:buClr>
                <a:schemeClr val="lt1"/>
              </a:buClr>
              <a:buSzPct val="111111"/>
              <a:buFont typeface="Arial Narrow"/>
              <a:buNone/>
            </a:pPr>
            <a:r>
              <a:rPr lang="en-US" sz="4400" b="1">
                <a:solidFill>
                  <a:schemeClr val="lt1"/>
                </a:solidFill>
                <a:latin typeface="Arial Narrow"/>
                <a:ea typeface="Arial Narrow"/>
                <a:cs typeface="Arial Narrow"/>
                <a:sym typeface="Arial Narrow"/>
              </a:rPr>
              <a:t>HOW TO ACCESS BRAND CENTER</a:t>
            </a:r>
            <a:br>
              <a:rPr lang="en-US" sz="4400" b="1">
                <a:solidFill>
                  <a:schemeClr val="lt1"/>
                </a:solidFill>
                <a:latin typeface="Arial Narrow"/>
                <a:ea typeface="Arial Narrow"/>
                <a:cs typeface="Arial Narrow"/>
                <a:sym typeface="Arial Narrow"/>
              </a:rPr>
            </a:br>
            <a:r>
              <a:rPr lang="en-US" sz="4400" b="1">
                <a:solidFill>
                  <a:schemeClr val="lt1"/>
                </a:solidFill>
                <a:latin typeface="Arial Narrow"/>
                <a:ea typeface="Arial Narrow"/>
                <a:cs typeface="Arial Narrow"/>
                <a:sym typeface="Arial Narrow"/>
              </a:rPr>
              <a:t>GO TO </a:t>
            </a:r>
            <a:r>
              <a:rPr lang="en-US" sz="4400" b="1" u="sng">
                <a:solidFill>
                  <a:schemeClr val="lt1"/>
                </a:solidFill>
                <a:latin typeface="Arial Narrow"/>
                <a:ea typeface="Arial Narrow"/>
                <a:cs typeface="Arial Narrow"/>
                <a:sym typeface="Arial Narrow"/>
                <a:hlinkClick r:id="rId3">
                  <a:extLst>
                    <a:ext uri="{A12FA001-AC4F-418D-AE19-62706E023703}">
                      <ahyp:hlinkClr xmlns:ahyp="http://schemas.microsoft.com/office/drawing/2018/hyperlinkcolor" val="tx"/>
                    </a:ext>
                  </a:extLst>
                </a:hlinkClick>
              </a:rPr>
              <a:t>WWW.ROTARY.ORG</a:t>
            </a:r>
            <a:r>
              <a:rPr lang="en-US" sz="4400" b="1">
                <a:solidFill>
                  <a:schemeClr val="lt1"/>
                </a:solidFill>
                <a:latin typeface="Arial Narrow"/>
                <a:ea typeface="Arial Narrow"/>
                <a:cs typeface="Arial Narrow"/>
                <a:sym typeface="Arial Narrow"/>
              </a:rPr>
              <a:t> CLICK ON MY ROTARY </a:t>
            </a:r>
            <a:endParaRPr/>
          </a:p>
        </p:txBody>
      </p:sp>
      <p:sp>
        <p:nvSpPr>
          <p:cNvPr id="193" name="Google Shape;193;p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94" name="Google Shape;194;p4" descr="Logo&#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1000" y="5903145"/>
            <a:ext cx="1730830" cy="675024"/>
          </a:xfrm>
          <a:prstGeom prst="rect">
            <a:avLst/>
          </a:prstGeom>
          <a:noFill/>
          <a:ln>
            <a:noFill/>
          </a:ln>
        </p:spPr>
      </p:pic>
      <p:pic>
        <p:nvPicPr>
          <p:cNvPr id="195" name="Google Shape;195;p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68241" y="1627865"/>
            <a:ext cx="9442759" cy="461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4"/>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TEMPLATES</a:t>
            </a:r>
            <a:endParaRPr/>
          </a:p>
        </p:txBody>
      </p:sp>
      <p:sp>
        <p:nvSpPr>
          <p:cNvPr id="391" name="Google Shape;391;p64"/>
          <p:cNvSpPr txBox="1">
            <a:spLocks noGrp="1"/>
          </p:cNvSpPr>
          <p:nvPr>
            <p:ph type="body" idx="1"/>
          </p:nvPr>
        </p:nvSpPr>
        <p:spPr>
          <a:xfrm>
            <a:off x="-25398" y="2778881"/>
            <a:ext cx="11887198" cy="4079119"/>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000"/>
              </a:spcBef>
              <a:spcAft>
                <a:spcPts val="0"/>
              </a:spcAft>
              <a:buClr>
                <a:srgbClr val="333333"/>
              </a:buClr>
              <a:buSzPts val="2400"/>
              <a:buChar char="•"/>
            </a:pPr>
            <a:r>
              <a:rPr lang="en-US" b="1"/>
              <a:t>Club and Member </a:t>
            </a:r>
            <a:endParaRPr/>
          </a:p>
          <a:p>
            <a:pPr marL="76200" lvl="0" indent="0" algn="l" rtl="0">
              <a:lnSpc>
                <a:spcPct val="90000"/>
              </a:lnSpc>
              <a:spcBef>
                <a:spcPts val="1000"/>
              </a:spcBef>
              <a:spcAft>
                <a:spcPts val="0"/>
              </a:spcAft>
              <a:buSzPts val="2400"/>
              <a:buNone/>
            </a:pPr>
            <a:r>
              <a:rPr lang="en-US" b="1"/>
              <a:t>       Resources</a:t>
            </a:r>
            <a:endParaRPr/>
          </a:p>
          <a:p>
            <a:pPr marL="457200" lvl="0" indent="-381000" algn="l" rtl="0">
              <a:lnSpc>
                <a:spcPct val="90000"/>
              </a:lnSpc>
              <a:spcBef>
                <a:spcPts val="1000"/>
              </a:spcBef>
              <a:spcAft>
                <a:spcPts val="0"/>
              </a:spcAft>
              <a:buClr>
                <a:srgbClr val="333333"/>
              </a:buClr>
              <a:buSzPts val="2400"/>
              <a:buChar char="•"/>
            </a:pPr>
            <a:r>
              <a:rPr lang="en-US" b="1"/>
              <a:t>People of Action</a:t>
            </a:r>
            <a:endParaRPr/>
          </a:p>
        </p:txBody>
      </p:sp>
      <p:sp>
        <p:nvSpPr>
          <p:cNvPr id="392" name="Google Shape;392;p6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393" name="Google Shape;393;p64"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00" y="5837000"/>
            <a:ext cx="1730830" cy="675024"/>
          </a:xfrm>
          <a:prstGeom prst="rect">
            <a:avLst/>
          </a:prstGeom>
          <a:noFill/>
          <a:ln>
            <a:noFill/>
          </a:ln>
        </p:spPr>
      </p:pic>
      <p:pic>
        <p:nvPicPr>
          <p:cNvPr id="394" name="Google Shape;394;p6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233531" y="2778881"/>
            <a:ext cx="8746435" cy="2423397"/>
          </a:xfrm>
          <a:prstGeom prst="rect">
            <a:avLst/>
          </a:prstGeom>
          <a:noFill/>
          <a:ln w="57150" cap="flat" cmpd="sng">
            <a:solidFill>
              <a:srgbClr val="0070C0"/>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0"/>
          <p:cNvSpPr txBox="1">
            <a:spLocks noGrp="1"/>
          </p:cNvSpPr>
          <p:nvPr>
            <p:ph type="title"/>
          </p:nvPr>
        </p:nvSpPr>
        <p:spPr>
          <a:xfrm>
            <a:off x="381000" y="1"/>
            <a:ext cx="11506200" cy="1850570"/>
          </a:xfrm>
          <a:prstGeom prst="rect">
            <a:avLst/>
          </a:prstGeom>
          <a:noFill/>
          <a:ln>
            <a:noFill/>
          </a:ln>
        </p:spPr>
        <p:txBody>
          <a:bodyPr spcFirstLastPara="1" wrap="square" lIns="91425" tIns="0" rIns="91425" bIns="91425" anchor="b" anchorCtr="0">
            <a:normAutofit fontScale="90000"/>
          </a:bodyPr>
          <a:lstStyle/>
          <a:p>
            <a:pPr marL="0" lvl="0" indent="0" algn="l" rtl="0">
              <a:lnSpc>
                <a:spcPct val="90000"/>
              </a:lnSpc>
              <a:spcBef>
                <a:spcPts val="0"/>
              </a:spcBef>
              <a:spcAft>
                <a:spcPts val="0"/>
              </a:spcAft>
              <a:buClr>
                <a:schemeClr val="lt1"/>
              </a:buClr>
              <a:buSzPct val="111111"/>
              <a:buFont typeface="Arial Narrow"/>
              <a:buNone/>
            </a:pPr>
            <a:r>
              <a:rPr lang="en-US">
                <a:latin typeface="Arial Narrow"/>
                <a:ea typeface="Arial Narrow"/>
                <a:cs typeface="Arial Narrow"/>
                <a:sym typeface="Arial Narrow"/>
              </a:rPr>
              <a:t>PHOTOS </a:t>
            </a:r>
            <a:br>
              <a:rPr lang="en-US" sz="4400" b="1">
                <a:solidFill>
                  <a:schemeClr val="lt1"/>
                </a:solidFill>
                <a:latin typeface="Arial Narrow"/>
                <a:ea typeface="Arial Narrow"/>
                <a:cs typeface="Arial Narrow"/>
                <a:sym typeface="Arial Narrow"/>
              </a:rPr>
            </a:br>
            <a:r>
              <a:rPr lang="en-US" sz="4400" b="1">
                <a:solidFill>
                  <a:schemeClr val="lt1"/>
                </a:solidFill>
                <a:latin typeface="Arial Narrow"/>
                <a:ea typeface="Arial Narrow"/>
                <a:cs typeface="Arial Narrow"/>
                <a:sym typeface="Arial Narrow"/>
              </a:rPr>
              <a:t>PEOPLE OF ACTION</a:t>
            </a:r>
            <a:br>
              <a:rPr lang="en-US" sz="4000" b="1">
                <a:solidFill>
                  <a:schemeClr val="lt1"/>
                </a:solidFill>
                <a:latin typeface="Arial Narrow"/>
                <a:ea typeface="Arial Narrow"/>
                <a:cs typeface="Arial Narrow"/>
                <a:sym typeface="Arial Narrow"/>
              </a:rPr>
            </a:br>
            <a:endParaRPr/>
          </a:p>
        </p:txBody>
      </p:sp>
      <p:sp>
        <p:nvSpPr>
          <p:cNvPr id="401" name="Google Shape;401;p1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402" name="Google Shape;402;p10"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00" y="5903145"/>
            <a:ext cx="1730830" cy="675024"/>
          </a:xfrm>
          <a:prstGeom prst="rect">
            <a:avLst/>
          </a:prstGeom>
          <a:noFill/>
          <a:ln>
            <a:noFill/>
          </a:ln>
        </p:spPr>
      </p:pic>
      <p:sp>
        <p:nvSpPr>
          <p:cNvPr id="403" name="Google Shape;403;p10"/>
          <p:cNvSpPr txBox="1"/>
          <p:nvPr/>
        </p:nvSpPr>
        <p:spPr>
          <a:xfrm>
            <a:off x="1377250" y="2009300"/>
            <a:ext cx="2905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0"/>
          <p:cNvSpPr txBox="1"/>
          <p:nvPr/>
        </p:nvSpPr>
        <p:spPr>
          <a:xfrm>
            <a:off x="45047" y="1604365"/>
            <a:ext cx="4573657"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SHOW MEMBERS TAKING ACTION</a:t>
            </a:r>
            <a:endParaRPr sz="2000" b="1" i="0" u="none" strike="noStrike" cap="none">
              <a:solidFill>
                <a:srgbClr val="000000"/>
              </a:solidFill>
              <a:latin typeface="Arial"/>
              <a:ea typeface="Arial"/>
              <a:cs typeface="Arial"/>
              <a:sym typeface="Arial"/>
            </a:endParaRPr>
          </a:p>
        </p:txBody>
      </p:sp>
      <p:pic>
        <p:nvPicPr>
          <p:cNvPr id="405" name="Google Shape;405;p10"/>
          <p:cNvPicPr preferRelativeResize="0"/>
          <p:nvPr/>
        </p:nvPicPr>
        <p:blipFill rotWithShape="1">
          <a:blip r:embed="rId4">
            <a:alphaModFix/>
          </a:blip>
          <a:srcRect/>
          <a:stretch/>
        </p:blipFill>
        <p:spPr>
          <a:xfrm>
            <a:off x="4446425" y="1305874"/>
            <a:ext cx="7776728" cy="54365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5"/>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PHOTOS TO AVOID</a:t>
            </a:r>
            <a:endParaRPr/>
          </a:p>
        </p:txBody>
      </p:sp>
      <p:sp>
        <p:nvSpPr>
          <p:cNvPr id="412" name="Google Shape;412;p65"/>
          <p:cNvSpPr txBox="1">
            <a:spLocks noGrp="1"/>
          </p:cNvSpPr>
          <p:nvPr>
            <p:ph type="body" idx="1"/>
          </p:nvPr>
        </p:nvSpPr>
        <p:spPr>
          <a:xfrm>
            <a:off x="3210037" y="3831674"/>
            <a:ext cx="8677163" cy="2229720"/>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333333"/>
              </a:buClr>
              <a:buSzPts val="2400"/>
              <a:buNone/>
            </a:pPr>
            <a:endParaRPr/>
          </a:p>
        </p:txBody>
      </p:sp>
      <p:sp>
        <p:nvSpPr>
          <p:cNvPr id="413" name="Google Shape;413;p6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414" name="Google Shape;414;p65"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00" y="5903145"/>
            <a:ext cx="1730830" cy="675024"/>
          </a:xfrm>
          <a:prstGeom prst="rect">
            <a:avLst/>
          </a:prstGeom>
          <a:noFill/>
          <a:ln>
            <a:noFill/>
          </a:ln>
        </p:spPr>
      </p:pic>
      <p:pic>
        <p:nvPicPr>
          <p:cNvPr id="415" name="Google Shape;415;p65" descr="Example of images to avoi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75151" y="1570611"/>
            <a:ext cx="8219841" cy="517181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3"/>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Narrow"/>
              <a:buNone/>
            </a:pPr>
            <a:r>
              <a:rPr lang="en-US" sz="4400" b="1">
                <a:solidFill>
                  <a:schemeClr val="lt1"/>
                </a:solidFill>
                <a:latin typeface="Arial Narrow"/>
                <a:ea typeface="Arial Narrow"/>
                <a:cs typeface="Arial Narrow"/>
                <a:sym typeface="Arial Narrow"/>
              </a:rPr>
              <a:t>IMAGES</a:t>
            </a:r>
            <a:br>
              <a:rPr lang="en-US" sz="4400" b="1">
                <a:solidFill>
                  <a:schemeClr val="lt1"/>
                </a:solidFill>
                <a:latin typeface="Arial Narrow"/>
                <a:ea typeface="Arial Narrow"/>
                <a:cs typeface="Arial Narrow"/>
                <a:sym typeface="Arial Narrow"/>
              </a:rPr>
            </a:br>
            <a:endParaRPr/>
          </a:p>
        </p:txBody>
      </p:sp>
      <p:sp>
        <p:nvSpPr>
          <p:cNvPr id="422" name="Google Shape;422;p2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423" name="Google Shape;423;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6554" y="1892298"/>
            <a:ext cx="2214990" cy="331166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24" name="Google Shape;424;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80734" y="631963"/>
            <a:ext cx="3439973" cy="252067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25" name="Google Shape;425;p2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811187" y="471259"/>
            <a:ext cx="3141549" cy="21245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26" name="Google Shape;426;p2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80734" y="3705368"/>
            <a:ext cx="3470115" cy="231341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27" name="Google Shape;427;p23" descr="Logo&#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81000" y="5837000"/>
            <a:ext cx="1730830" cy="675024"/>
          </a:xfrm>
          <a:prstGeom prst="rect">
            <a:avLst/>
          </a:prstGeom>
          <a:noFill/>
          <a:ln>
            <a:noFill/>
          </a:ln>
        </p:spPr>
      </p:pic>
      <p:sp>
        <p:nvSpPr>
          <p:cNvPr id="428" name="Google Shape;428;p23"/>
          <p:cNvSpPr/>
          <p:nvPr/>
        </p:nvSpPr>
        <p:spPr>
          <a:xfrm>
            <a:off x="9177052" y="2688116"/>
            <a:ext cx="2798394" cy="3966072"/>
          </a:xfrm>
          <a:prstGeom prst="roundRect">
            <a:avLst>
              <a:gd name="adj" fmla="val 16667"/>
            </a:avLst>
          </a:prstGeom>
          <a:solidFill>
            <a:schemeClr val="accent1"/>
          </a:solidFill>
          <a:ln w="12700" cap="flat" cmpd="sng">
            <a:solidFill>
              <a:srgbClr val="1032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Action Verbs for People of Action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Inspire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Connect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Transform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End Polio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Mentor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Empower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Learn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Save lives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Fight hunger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Promote peace</a:t>
            </a:r>
            <a:endParaRPr sz="1400" b="0" i="0" u="none" strike="noStrike" cap="none">
              <a:solidFill>
                <a:srgbClr val="000000"/>
              </a:solidFill>
              <a:latin typeface="Arial"/>
              <a:ea typeface="Arial"/>
              <a:cs typeface="Arial"/>
              <a:sym typeface="Arial"/>
            </a:endParaRPr>
          </a:p>
        </p:txBody>
      </p:sp>
      <p:pic>
        <p:nvPicPr>
          <p:cNvPr id="429" name="Google Shape;429;p2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647779" y="2992468"/>
            <a:ext cx="2350776" cy="352231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4"/>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TRANSFORM A PROJECT</a:t>
            </a:r>
            <a:endParaRPr/>
          </a:p>
        </p:txBody>
      </p:sp>
      <p:sp>
        <p:nvSpPr>
          <p:cNvPr id="436" name="Google Shape;436;p3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437" name="Google Shape;437;p34"/>
          <p:cNvSpPr/>
          <p:nvPr/>
        </p:nvSpPr>
        <p:spPr>
          <a:xfrm>
            <a:off x="2460141" y="5247231"/>
            <a:ext cx="2625600" cy="1539900"/>
          </a:xfrm>
          <a:prstGeom prst="roundRect">
            <a:avLst>
              <a:gd name="adj" fmla="val 16667"/>
            </a:avLst>
          </a:prstGeom>
          <a:solidFill>
            <a:schemeClr val="accent1"/>
          </a:solidFill>
          <a:ln w="12700" cap="flat" cmpd="sng">
            <a:solidFill>
              <a:srgbClr val="1032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Arial"/>
                <a:ea typeface="Arial"/>
                <a:cs typeface="Arial"/>
                <a:sym typeface="Arial"/>
              </a:rPr>
              <a:t>Add hashtags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#peopleofaction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#rotaryinternational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(what else)</a:t>
            </a:r>
            <a:endParaRPr sz="1400" b="0" i="0" u="none" strike="noStrike" cap="none">
              <a:solidFill>
                <a:srgbClr val="000000"/>
              </a:solidFill>
              <a:latin typeface="Arial"/>
              <a:ea typeface="Arial"/>
              <a:cs typeface="Arial"/>
              <a:sym typeface="Arial"/>
            </a:endParaRPr>
          </a:p>
        </p:txBody>
      </p:sp>
      <p:sp>
        <p:nvSpPr>
          <p:cNvPr id="438" name="Google Shape;438;p34"/>
          <p:cNvSpPr txBox="1">
            <a:spLocks noGrp="1"/>
          </p:cNvSpPr>
          <p:nvPr>
            <p:ph type="body" idx="1"/>
          </p:nvPr>
        </p:nvSpPr>
        <p:spPr>
          <a:xfrm>
            <a:off x="275024" y="2113167"/>
            <a:ext cx="11506200" cy="4035000"/>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333333"/>
              </a:buClr>
              <a:buSzPts val="2400"/>
              <a:buNone/>
            </a:pPr>
            <a:endParaRPr/>
          </a:p>
        </p:txBody>
      </p:sp>
      <p:pic>
        <p:nvPicPr>
          <p:cNvPr id="439" name="Google Shape;439;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34050" y="4651975"/>
            <a:ext cx="6538076" cy="2043150"/>
          </a:xfrm>
          <a:prstGeom prst="rect">
            <a:avLst/>
          </a:prstGeom>
          <a:noFill/>
          <a:ln>
            <a:noFill/>
          </a:ln>
        </p:spPr>
      </p:pic>
      <p:pic>
        <p:nvPicPr>
          <p:cNvPr id="440" name="Google Shape;440;p3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676725" y="1305399"/>
            <a:ext cx="4295400" cy="3221575"/>
          </a:xfrm>
          <a:prstGeom prst="rect">
            <a:avLst/>
          </a:prstGeom>
          <a:noFill/>
          <a:ln>
            <a:noFill/>
          </a:ln>
        </p:spPr>
      </p:pic>
      <p:pic>
        <p:nvPicPr>
          <p:cNvPr id="441" name="Google Shape;441;p34" descr="Logo&#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1000" y="5903145"/>
            <a:ext cx="1730830" cy="675024"/>
          </a:xfrm>
          <a:prstGeom prst="rect">
            <a:avLst/>
          </a:prstGeom>
          <a:noFill/>
          <a:ln>
            <a:noFill/>
          </a:ln>
        </p:spPr>
      </p:pic>
      <p:pic>
        <p:nvPicPr>
          <p:cNvPr id="442" name="Google Shape;442;p3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650550" y="1655663"/>
            <a:ext cx="3840948" cy="2880700"/>
          </a:xfrm>
          <a:prstGeom prst="rect">
            <a:avLst/>
          </a:prstGeom>
          <a:noFill/>
          <a:ln>
            <a:noFill/>
          </a:ln>
        </p:spPr>
      </p:pic>
      <p:pic>
        <p:nvPicPr>
          <p:cNvPr id="443" name="Google Shape;443;p34"/>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54125" y="1929563"/>
            <a:ext cx="3168925" cy="3168925"/>
          </a:xfrm>
          <a:prstGeom prst="rect">
            <a:avLst/>
          </a:prstGeom>
          <a:noFill/>
          <a:ln w="12700" cap="flat" cmpd="sng">
            <a:solidFill>
              <a:srgbClr val="103268"/>
            </a:solidFill>
            <a:prstDash val="solid"/>
            <a:miter lim="8000"/>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6"/>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BRAND AMBASSADOR </a:t>
            </a:r>
            <a:br>
              <a:rPr lang="en-US"/>
            </a:br>
            <a:r>
              <a:rPr lang="en-US"/>
              <a:t>AWARD</a:t>
            </a:r>
            <a:endParaRPr/>
          </a:p>
        </p:txBody>
      </p:sp>
      <p:sp>
        <p:nvSpPr>
          <p:cNvPr id="450" name="Google Shape;450;p3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451" name="Google Shape;451;p36"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00" y="5837000"/>
            <a:ext cx="1730830" cy="675024"/>
          </a:xfrm>
          <a:prstGeom prst="rect">
            <a:avLst/>
          </a:prstGeom>
          <a:noFill/>
          <a:ln>
            <a:noFill/>
          </a:ln>
        </p:spPr>
      </p:pic>
      <p:sp>
        <p:nvSpPr>
          <p:cNvPr id="452" name="Google Shape;452;p36"/>
          <p:cNvSpPr txBox="1"/>
          <p:nvPr/>
        </p:nvSpPr>
        <p:spPr>
          <a:xfrm>
            <a:off x="342900" y="1851971"/>
            <a:ext cx="11506199" cy="40348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33333"/>
              </a:buClr>
              <a:buSzPts val="2400"/>
              <a:buFont typeface="Arial"/>
              <a:buNone/>
            </a:pPr>
            <a:r>
              <a:rPr lang="en-US" sz="2400" b="0" i="0" u="none" strike="noStrike" cap="none">
                <a:solidFill>
                  <a:srgbClr val="333333"/>
                </a:solidFill>
                <a:latin typeface="Arial"/>
                <a:ea typeface="Arial"/>
                <a:cs typeface="Arial"/>
                <a:sym typeface="Arial"/>
              </a:rPr>
              <a:t>rizones30-31.org/resources/rpic/</a:t>
            </a:r>
            <a:endParaRPr sz="1400" b="0" i="0" u="none" strike="noStrike" cap="none">
              <a:solidFill>
                <a:srgbClr val="000000"/>
              </a:solidFill>
              <a:latin typeface="Arial"/>
              <a:ea typeface="Arial"/>
              <a:cs typeface="Arial"/>
              <a:sym typeface="Arial"/>
            </a:endParaRPr>
          </a:p>
        </p:txBody>
      </p:sp>
      <p:sp>
        <p:nvSpPr>
          <p:cNvPr id="453" name="Google Shape;453;p36"/>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333333"/>
              </a:buClr>
              <a:buSzPts val="2400"/>
              <a:buNone/>
            </a:pPr>
            <a:endParaRPr/>
          </a:p>
        </p:txBody>
      </p:sp>
      <p:pic>
        <p:nvPicPr>
          <p:cNvPr id="454" name="Google Shape;454;p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52669" y="-1"/>
            <a:ext cx="4897464"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9"/>
        <p:cNvGrpSpPr/>
        <p:nvPr/>
      </p:nvGrpSpPr>
      <p:grpSpPr>
        <a:xfrm>
          <a:off x="0" y="0"/>
          <a:ext cx="0" cy="0"/>
          <a:chOff x="0" y="0"/>
          <a:chExt cx="0" cy="0"/>
        </a:xfrm>
      </p:grpSpPr>
      <p:cxnSp>
        <p:nvCxnSpPr>
          <p:cNvPr id="460" name="Google Shape;460;p35"/>
          <p:cNvCxnSpPr/>
          <p:nvPr/>
        </p:nvCxnSpPr>
        <p:spPr>
          <a:xfrm>
            <a:off x="3738202" y="1570814"/>
            <a:ext cx="0" cy="3710227"/>
          </a:xfrm>
          <a:prstGeom prst="straightConnector1">
            <a:avLst/>
          </a:prstGeom>
          <a:noFill/>
          <a:ln w="19050" cap="flat" cmpd="sng">
            <a:solidFill>
              <a:srgbClr val="F3FA1F"/>
            </a:solidFill>
            <a:prstDash val="solid"/>
            <a:miter lim="800000"/>
            <a:headEnd type="none" w="sm" len="sm"/>
            <a:tailEnd type="none" w="sm" len="sm"/>
          </a:ln>
        </p:spPr>
      </p:cxnSp>
      <p:pic>
        <p:nvPicPr>
          <p:cNvPr id="461" name="Google Shape;461;p35" descr="A picture containing char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61860" y="1123527"/>
            <a:ext cx="6898576" cy="4604800"/>
          </a:xfrm>
          <a:prstGeom prst="rect">
            <a:avLst/>
          </a:prstGeom>
          <a:noFill/>
          <a:ln>
            <a:noFill/>
          </a:ln>
        </p:spPr>
      </p:pic>
      <p:sp>
        <p:nvSpPr>
          <p:cNvPr id="462" name="Google Shape;46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463" name="Google Shape;463;p35"/>
          <p:cNvSpPr txBox="1"/>
          <p:nvPr/>
        </p:nvSpPr>
        <p:spPr>
          <a:xfrm>
            <a:off x="649357" y="2411896"/>
            <a:ext cx="2765188"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BRAND CENTER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QUESTIONS</a:t>
            </a:r>
            <a:endParaRPr sz="1400" b="0" i="0" u="none" strike="noStrike" cap="none">
              <a:solidFill>
                <a:srgbClr val="000000"/>
              </a:solidFill>
              <a:latin typeface="Arial"/>
              <a:ea typeface="Arial"/>
              <a:cs typeface="Arial"/>
              <a:sym typeface="Arial"/>
            </a:endParaRPr>
          </a:p>
        </p:txBody>
      </p:sp>
      <p:pic>
        <p:nvPicPr>
          <p:cNvPr id="464" name="Google Shape;464;p35" descr="Logo&#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1000" y="5837000"/>
            <a:ext cx="1730830" cy="6750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txBox="1">
            <a:spLocks noGrp="1"/>
          </p:cNvSpPr>
          <p:nvPr>
            <p:ph type="title"/>
          </p:nvPr>
        </p:nvSpPr>
        <p:spPr>
          <a:xfrm>
            <a:off x="380999" y="115570"/>
            <a:ext cx="11506200" cy="1930944"/>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Narrow"/>
              <a:buNone/>
            </a:pPr>
            <a:r>
              <a:rPr lang="en-US" sz="4400" b="1">
                <a:solidFill>
                  <a:schemeClr val="lt1"/>
                </a:solidFill>
                <a:latin typeface="Arial Narrow"/>
                <a:ea typeface="Arial Narrow"/>
                <a:cs typeface="Arial Narrow"/>
                <a:sym typeface="Arial Narrow"/>
              </a:rPr>
              <a:t>HOW TO ACCESS BRAND CENTER</a:t>
            </a:r>
            <a:br>
              <a:rPr lang="en-US" sz="4400" b="1">
                <a:solidFill>
                  <a:schemeClr val="lt1"/>
                </a:solidFill>
                <a:latin typeface="Arial Narrow"/>
                <a:ea typeface="Arial Narrow"/>
                <a:cs typeface="Arial Narrow"/>
                <a:sym typeface="Arial Narrow"/>
              </a:rPr>
            </a:br>
            <a:r>
              <a:rPr lang="en-US" sz="4000" b="1">
                <a:solidFill>
                  <a:schemeClr val="lt1"/>
                </a:solidFill>
                <a:latin typeface="Arial Narrow"/>
                <a:ea typeface="Arial Narrow"/>
                <a:cs typeface="Arial Narrow"/>
                <a:sym typeface="Arial Narrow"/>
              </a:rPr>
              <a:t>LOG IN </a:t>
            </a:r>
            <a:br>
              <a:rPr lang="en-US" sz="4000" b="1">
                <a:solidFill>
                  <a:schemeClr val="lt1"/>
                </a:solidFill>
                <a:latin typeface="Arial Narrow"/>
                <a:ea typeface="Arial Narrow"/>
                <a:cs typeface="Arial Narrow"/>
                <a:sym typeface="Arial Narrow"/>
              </a:rPr>
            </a:br>
            <a:endParaRPr/>
          </a:p>
        </p:txBody>
      </p:sp>
      <p:sp>
        <p:nvSpPr>
          <p:cNvPr id="202" name="Google Shape;202;p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203" name="Google Shape;203;p5"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00" y="5903145"/>
            <a:ext cx="1730830" cy="675024"/>
          </a:xfrm>
          <a:prstGeom prst="rect">
            <a:avLst/>
          </a:prstGeom>
          <a:noFill/>
          <a:ln>
            <a:noFill/>
          </a:ln>
        </p:spPr>
      </p:pic>
      <p:pic>
        <p:nvPicPr>
          <p:cNvPr id="204" name="Google Shape;204;p5" descr="Graphical user interface, applicatio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98175" y="1892015"/>
            <a:ext cx="8032224" cy="431531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6"/>
          <p:cNvSpPr txBox="1">
            <a:spLocks noGrp="1"/>
          </p:cNvSpPr>
          <p:nvPr>
            <p:ph type="title"/>
          </p:nvPr>
        </p:nvSpPr>
        <p:spPr>
          <a:xfrm>
            <a:off x="381000" y="0"/>
            <a:ext cx="11506200" cy="1828799"/>
          </a:xfrm>
          <a:prstGeom prst="rect">
            <a:avLst/>
          </a:prstGeom>
          <a:noFill/>
          <a:ln>
            <a:noFill/>
          </a:ln>
        </p:spPr>
        <p:txBody>
          <a:bodyPr spcFirstLastPara="1" wrap="square" lIns="91425" tIns="0" rIns="91425" bIns="91425" anchor="b" anchorCtr="0">
            <a:normAutofit fontScale="90000"/>
          </a:bodyPr>
          <a:lstStyle/>
          <a:p>
            <a:pPr marL="0" lvl="0" indent="0" algn="l" rtl="0">
              <a:lnSpc>
                <a:spcPct val="90000"/>
              </a:lnSpc>
              <a:spcBef>
                <a:spcPts val="0"/>
              </a:spcBef>
              <a:spcAft>
                <a:spcPts val="0"/>
              </a:spcAft>
              <a:buClr>
                <a:schemeClr val="lt1"/>
              </a:buClr>
              <a:buSzPct val="100000"/>
              <a:buFont typeface="Arial Narrow"/>
              <a:buNone/>
            </a:pPr>
            <a:r>
              <a:rPr lang="en-US" sz="4400" b="1">
                <a:solidFill>
                  <a:schemeClr val="lt1"/>
                </a:solidFill>
                <a:latin typeface="Arial Narrow"/>
                <a:ea typeface="Arial Narrow"/>
                <a:cs typeface="Arial Narrow"/>
                <a:sym typeface="Arial Narrow"/>
              </a:rPr>
              <a:t>HOW TO ACCESS BRAND CENTER</a:t>
            </a:r>
            <a:br>
              <a:rPr lang="en-US" sz="4400" b="1">
                <a:solidFill>
                  <a:schemeClr val="lt1"/>
                </a:solidFill>
                <a:latin typeface="Arial Narrow"/>
                <a:ea typeface="Arial Narrow"/>
                <a:cs typeface="Arial Narrow"/>
                <a:sym typeface="Arial Narrow"/>
              </a:rPr>
            </a:br>
            <a:r>
              <a:rPr lang="en-US" sz="4000" b="1">
                <a:solidFill>
                  <a:schemeClr val="lt1"/>
                </a:solidFill>
                <a:latin typeface="Arial Narrow"/>
                <a:ea typeface="Arial Narrow"/>
                <a:cs typeface="Arial Narrow"/>
                <a:sym typeface="Arial Narrow"/>
              </a:rPr>
              <a:t>CLICK ON NEWS &amp; MEDIA </a:t>
            </a:r>
            <a:br>
              <a:rPr lang="en-US" sz="4000" b="1">
                <a:solidFill>
                  <a:schemeClr val="lt1"/>
                </a:solidFill>
                <a:latin typeface="Arial Narrow"/>
                <a:ea typeface="Arial Narrow"/>
                <a:cs typeface="Arial Narrow"/>
                <a:sym typeface="Arial Narrow"/>
              </a:rPr>
            </a:br>
            <a:endParaRPr/>
          </a:p>
        </p:txBody>
      </p:sp>
      <p:sp>
        <p:nvSpPr>
          <p:cNvPr id="211" name="Google Shape;211;p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212" name="Google Shape;212;p6"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00" y="5903145"/>
            <a:ext cx="1730830" cy="675024"/>
          </a:xfrm>
          <a:prstGeom prst="rect">
            <a:avLst/>
          </a:prstGeom>
          <a:noFill/>
          <a:ln>
            <a:noFill/>
          </a:ln>
        </p:spPr>
      </p:pic>
      <p:pic>
        <p:nvPicPr>
          <p:cNvPr id="213" name="Google Shape;213;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27238" y="1482809"/>
            <a:ext cx="9775369" cy="4272138"/>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txBox="1">
            <a:spLocks noGrp="1"/>
          </p:cNvSpPr>
          <p:nvPr>
            <p:ph type="title"/>
          </p:nvPr>
        </p:nvSpPr>
        <p:spPr>
          <a:xfrm>
            <a:off x="381000" y="0"/>
            <a:ext cx="11506200" cy="1828799"/>
          </a:xfrm>
          <a:prstGeom prst="rect">
            <a:avLst/>
          </a:prstGeom>
          <a:noFill/>
          <a:ln>
            <a:noFill/>
          </a:ln>
        </p:spPr>
        <p:txBody>
          <a:bodyPr spcFirstLastPara="1" wrap="square" lIns="91425" tIns="0" rIns="91425" bIns="91425" anchor="b" anchorCtr="0">
            <a:normAutofit fontScale="90000"/>
          </a:bodyPr>
          <a:lstStyle/>
          <a:p>
            <a:pPr marL="0" lvl="0" indent="0" algn="l" rtl="0">
              <a:lnSpc>
                <a:spcPct val="90000"/>
              </a:lnSpc>
              <a:spcBef>
                <a:spcPts val="0"/>
              </a:spcBef>
              <a:spcAft>
                <a:spcPts val="0"/>
              </a:spcAft>
              <a:buClr>
                <a:schemeClr val="lt1"/>
              </a:buClr>
              <a:buSzPct val="100000"/>
              <a:buFont typeface="Arial Narrow"/>
              <a:buNone/>
            </a:pPr>
            <a:r>
              <a:rPr lang="en-US" sz="4400" b="1">
                <a:solidFill>
                  <a:schemeClr val="lt1"/>
                </a:solidFill>
                <a:latin typeface="Arial Narrow"/>
                <a:ea typeface="Arial Narrow"/>
                <a:cs typeface="Arial Narrow"/>
                <a:sym typeface="Arial Narrow"/>
              </a:rPr>
              <a:t>HOW TO ACCESS BRAND CENTER</a:t>
            </a:r>
            <a:br>
              <a:rPr lang="en-US" sz="4400" b="1">
                <a:solidFill>
                  <a:schemeClr val="lt1"/>
                </a:solidFill>
                <a:latin typeface="Arial Narrow"/>
                <a:ea typeface="Arial Narrow"/>
                <a:cs typeface="Arial Narrow"/>
                <a:sym typeface="Arial Narrow"/>
              </a:rPr>
            </a:br>
            <a:r>
              <a:rPr lang="en-US" sz="4000" b="1">
                <a:solidFill>
                  <a:schemeClr val="lt1"/>
                </a:solidFill>
                <a:latin typeface="Arial Narrow"/>
                <a:ea typeface="Arial Narrow"/>
                <a:cs typeface="Arial Narrow"/>
                <a:sym typeface="Arial Narrow"/>
              </a:rPr>
              <a:t>CLICK ON BRAND CENTER </a:t>
            </a:r>
            <a:br>
              <a:rPr lang="en-US" sz="4000" b="1">
                <a:solidFill>
                  <a:schemeClr val="lt1"/>
                </a:solidFill>
                <a:latin typeface="Arial Narrow"/>
                <a:ea typeface="Arial Narrow"/>
                <a:cs typeface="Arial Narrow"/>
                <a:sym typeface="Arial Narrow"/>
              </a:rPr>
            </a:br>
            <a:endParaRPr/>
          </a:p>
        </p:txBody>
      </p:sp>
      <p:sp>
        <p:nvSpPr>
          <p:cNvPr id="220" name="Google Shape;220;p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221" name="Google Shape;221;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23457" y="1709057"/>
            <a:ext cx="8708571" cy="47244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22" name="Google Shape;222;p7" descr="Logo&#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1000" y="5903145"/>
            <a:ext cx="1730830" cy="675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8"/>
          <p:cNvSpPr txBox="1">
            <a:spLocks noGrp="1"/>
          </p:cNvSpPr>
          <p:nvPr>
            <p:ph type="title"/>
          </p:nvPr>
        </p:nvSpPr>
        <p:spPr>
          <a:xfrm>
            <a:off x="143933" y="401445"/>
            <a:ext cx="11506200" cy="1540042"/>
          </a:xfrm>
          <a:prstGeom prst="rect">
            <a:avLst/>
          </a:prstGeom>
          <a:noFill/>
          <a:ln>
            <a:noFill/>
          </a:ln>
        </p:spPr>
        <p:txBody>
          <a:bodyPr spcFirstLastPara="1" wrap="square" lIns="91425" tIns="0" rIns="91425" bIns="91425" anchor="b" anchorCtr="0">
            <a:normAutofit fontScale="90000"/>
          </a:bodyPr>
          <a:lstStyle/>
          <a:p>
            <a:pPr marL="0" lvl="0" indent="0" algn="l" rtl="0">
              <a:lnSpc>
                <a:spcPct val="90000"/>
              </a:lnSpc>
              <a:spcBef>
                <a:spcPts val="0"/>
              </a:spcBef>
              <a:spcAft>
                <a:spcPts val="0"/>
              </a:spcAft>
              <a:buClr>
                <a:schemeClr val="lt1"/>
              </a:buClr>
              <a:buSzPct val="100000"/>
              <a:buFont typeface="Arial Narrow"/>
              <a:buNone/>
            </a:pPr>
            <a:r>
              <a:rPr lang="en-US" b="1">
                <a:latin typeface="Arial Narrow"/>
                <a:ea typeface="Arial Narrow"/>
                <a:cs typeface="Arial Narrow"/>
                <a:sym typeface="Arial Narrow"/>
              </a:rPr>
              <a:t>OV</a:t>
            </a:r>
            <a:r>
              <a:rPr lang="en-US" sz="4400" b="1">
                <a:solidFill>
                  <a:schemeClr val="lt1"/>
                </a:solidFill>
                <a:latin typeface="Arial Narrow"/>
                <a:ea typeface="Arial Narrow"/>
                <a:cs typeface="Arial Narrow"/>
                <a:sym typeface="Arial Narrow"/>
              </a:rPr>
              <a:t>ERVIEW OF BRAND</a:t>
            </a:r>
            <a:br>
              <a:rPr lang="en-US" sz="4400" b="1">
                <a:solidFill>
                  <a:schemeClr val="lt1"/>
                </a:solidFill>
                <a:latin typeface="Arial Narrow"/>
                <a:ea typeface="Arial Narrow"/>
                <a:cs typeface="Arial Narrow"/>
                <a:sym typeface="Arial Narrow"/>
              </a:rPr>
            </a:br>
            <a:r>
              <a:rPr lang="en-US" sz="4400" b="1">
                <a:solidFill>
                  <a:schemeClr val="lt1"/>
                </a:solidFill>
                <a:latin typeface="Arial Narrow"/>
                <a:ea typeface="Arial Narrow"/>
                <a:cs typeface="Arial Narrow"/>
                <a:sym typeface="Arial Narrow"/>
              </a:rPr>
              <a:t>CENTER</a:t>
            </a:r>
            <a:br>
              <a:rPr lang="en-US" sz="4400" b="1">
                <a:solidFill>
                  <a:schemeClr val="lt1"/>
                </a:solidFill>
                <a:latin typeface="Arial Narrow"/>
                <a:ea typeface="Arial Narrow"/>
                <a:cs typeface="Arial Narrow"/>
                <a:sym typeface="Arial Narrow"/>
              </a:rPr>
            </a:br>
            <a:endParaRPr/>
          </a:p>
        </p:txBody>
      </p:sp>
      <p:sp>
        <p:nvSpPr>
          <p:cNvPr id="229" name="Google Shape;229;p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230" name="Google Shape;230;p8"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00" y="5903145"/>
            <a:ext cx="1730830" cy="675024"/>
          </a:xfrm>
          <a:prstGeom prst="rect">
            <a:avLst/>
          </a:prstGeom>
          <a:noFill/>
          <a:ln>
            <a:noFill/>
          </a:ln>
        </p:spPr>
      </p:pic>
      <p:pic>
        <p:nvPicPr>
          <p:cNvPr id="231" name="Google Shape;231;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35288" y="860420"/>
            <a:ext cx="7823042" cy="5664962"/>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61"/>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EXPLORE BRAND MATERIALS</a:t>
            </a:r>
            <a:endParaRPr/>
          </a:p>
        </p:txBody>
      </p:sp>
      <p:pic>
        <p:nvPicPr>
          <p:cNvPr id="238" name="Google Shape;238;p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28615" y="1487625"/>
            <a:ext cx="6734922" cy="5298592"/>
          </a:xfrm>
          <a:prstGeom prst="rect">
            <a:avLst/>
          </a:prstGeom>
          <a:noFill/>
          <a:ln>
            <a:noFill/>
          </a:ln>
          <a:effectLst>
            <a:outerShdw blurRad="292100" dist="139700" dir="2700000" algn="tl" rotWithShape="0">
              <a:srgbClr val="333333">
                <a:alpha val="64705"/>
              </a:srgbClr>
            </a:outerShdw>
          </a:effectLst>
        </p:spPr>
      </p:pic>
      <p:sp>
        <p:nvSpPr>
          <p:cNvPr id="239" name="Google Shape;239;p61"/>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000"/>
              </a:spcBef>
              <a:spcAft>
                <a:spcPts val="0"/>
              </a:spcAft>
              <a:buClr>
                <a:srgbClr val="333333"/>
              </a:buClr>
              <a:buSzPts val="2400"/>
              <a:buChar char="•"/>
            </a:pPr>
            <a:r>
              <a:rPr lang="en-US" sz="3200" b="1"/>
              <a:t>Our Brand</a:t>
            </a:r>
            <a:endParaRPr/>
          </a:p>
          <a:p>
            <a:pPr marL="457200" lvl="0" indent="-381000" algn="l" rtl="0">
              <a:lnSpc>
                <a:spcPct val="90000"/>
              </a:lnSpc>
              <a:spcBef>
                <a:spcPts val="1000"/>
              </a:spcBef>
              <a:spcAft>
                <a:spcPts val="0"/>
              </a:spcAft>
              <a:buClr>
                <a:srgbClr val="333333"/>
              </a:buClr>
              <a:buSzPts val="2400"/>
              <a:buChar char="•"/>
            </a:pPr>
            <a:r>
              <a:rPr lang="en-US" sz="3200" b="1"/>
              <a:t>Downloads</a:t>
            </a:r>
            <a:endParaRPr/>
          </a:p>
          <a:p>
            <a:pPr marL="457200" lvl="0" indent="-381000" algn="l" rtl="0">
              <a:lnSpc>
                <a:spcPct val="90000"/>
              </a:lnSpc>
              <a:spcBef>
                <a:spcPts val="1000"/>
              </a:spcBef>
              <a:spcAft>
                <a:spcPts val="0"/>
              </a:spcAft>
              <a:buClr>
                <a:srgbClr val="333333"/>
              </a:buClr>
              <a:buSzPts val="2400"/>
              <a:buChar char="•"/>
            </a:pPr>
            <a:r>
              <a:rPr lang="en-US" sz="3200" b="1"/>
              <a:t>Templates</a:t>
            </a:r>
            <a:endParaRPr/>
          </a:p>
          <a:p>
            <a:pPr marL="457200" lvl="0" indent="-381000" algn="l" rtl="0">
              <a:lnSpc>
                <a:spcPct val="90000"/>
              </a:lnSpc>
              <a:spcBef>
                <a:spcPts val="1000"/>
              </a:spcBef>
              <a:spcAft>
                <a:spcPts val="0"/>
              </a:spcAft>
              <a:buClr>
                <a:srgbClr val="333333"/>
              </a:buClr>
              <a:buSzPts val="2400"/>
              <a:buChar char="•"/>
            </a:pPr>
            <a:r>
              <a:rPr lang="en-US" sz="3200" b="1"/>
              <a:t>People of Action</a:t>
            </a:r>
            <a:endParaRPr/>
          </a:p>
        </p:txBody>
      </p:sp>
      <p:sp>
        <p:nvSpPr>
          <p:cNvPr id="240" name="Google Shape;240;p6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241" name="Google Shape;241;p61" descr="Logo&#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1000" y="5903145"/>
            <a:ext cx="1730830" cy="675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9"/>
          <p:cNvSpPr txBox="1">
            <a:spLocks noGrp="1"/>
          </p:cNvSpPr>
          <p:nvPr>
            <p:ph type="title"/>
          </p:nvPr>
        </p:nvSpPr>
        <p:spPr>
          <a:xfrm>
            <a:off x="118533" y="222857"/>
            <a:ext cx="11506201" cy="1234411"/>
          </a:xfrm>
          <a:prstGeom prst="rect">
            <a:avLst/>
          </a:prstGeom>
          <a:noFill/>
          <a:ln>
            <a:noFill/>
          </a:ln>
        </p:spPr>
        <p:txBody>
          <a:bodyPr spcFirstLastPara="1" wrap="square" lIns="91425" tIns="0" rIns="91425" bIns="91425" anchor="b" anchorCtr="0">
            <a:normAutofit fontScale="90000"/>
          </a:bodyPr>
          <a:lstStyle/>
          <a:p>
            <a:pPr marL="0" lvl="0" indent="0" algn="l" rtl="0">
              <a:lnSpc>
                <a:spcPct val="90000"/>
              </a:lnSpc>
              <a:spcBef>
                <a:spcPts val="0"/>
              </a:spcBef>
              <a:spcAft>
                <a:spcPts val="0"/>
              </a:spcAft>
              <a:buClr>
                <a:schemeClr val="lt1"/>
              </a:buClr>
              <a:buSzPct val="111111"/>
              <a:buFont typeface="Arial Narrow"/>
              <a:buNone/>
            </a:pPr>
            <a:br>
              <a:rPr lang="en-US">
                <a:latin typeface="Arial Narrow"/>
                <a:ea typeface="Arial Narrow"/>
                <a:cs typeface="Arial Narrow"/>
                <a:sym typeface="Arial Narrow"/>
              </a:rPr>
            </a:br>
            <a:br>
              <a:rPr lang="en-US">
                <a:latin typeface="Arial Narrow"/>
                <a:ea typeface="Arial Narrow"/>
                <a:cs typeface="Arial Narrow"/>
                <a:sym typeface="Arial Narrow"/>
              </a:rPr>
            </a:br>
            <a:br>
              <a:rPr lang="en-US">
                <a:latin typeface="Arial Narrow"/>
                <a:ea typeface="Arial Narrow"/>
                <a:cs typeface="Arial Narrow"/>
                <a:sym typeface="Arial Narrow"/>
              </a:rPr>
            </a:br>
            <a:br>
              <a:rPr lang="en-US">
                <a:latin typeface="Arial Narrow"/>
                <a:ea typeface="Arial Narrow"/>
                <a:cs typeface="Arial Narrow"/>
                <a:sym typeface="Arial Narrow"/>
              </a:rPr>
            </a:br>
            <a:br>
              <a:rPr lang="en-US">
                <a:latin typeface="Arial Narrow"/>
                <a:ea typeface="Arial Narrow"/>
                <a:cs typeface="Arial Narrow"/>
                <a:sym typeface="Arial Narrow"/>
              </a:rPr>
            </a:br>
            <a:br>
              <a:rPr lang="en-US">
                <a:latin typeface="Arial Narrow"/>
                <a:ea typeface="Arial Narrow"/>
                <a:cs typeface="Arial Narrow"/>
                <a:sym typeface="Arial Narrow"/>
              </a:rPr>
            </a:br>
            <a:br>
              <a:rPr lang="en-US">
                <a:latin typeface="Arial Narrow"/>
                <a:ea typeface="Arial Narrow"/>
                <a:cs typeface="Arial Narrow"/>
                <a:sym typeface="Arial Narrow"/>
              </a:rPr>
            </a:br>
            <a:br>
              <a:rPr lang="en-US">
                <a:latin typeface="Arial Narrow"/>
                <a:ea typeface="Arial Narrow"/>
                <a:cs typeface="Arial Narrow"/>
                <a:sym typeface="Arial Narrow"/>
              </a:rPr>
            </a:br>
            <a:br>
              <a:rPr lang="en-US">
                <a:latin typeface="Arial Narrow"/>
                <a:ea typeface="Arial Narrow"/>
                <a:cs typeface="Arial Narrow"/>
                <a:sym typeface="Arial Narrow"/>
              </a:rPr>
            </a:br>
            <a:br>
              <a:rPr lang="en-US">
                <a:latin typeface="Arial Narrow"/>
                <a:ea typeface="Arial Narrow"/>
                <a:cs typeface="Arial Narrow"/>
                <a:sym typeface="Arial Narrow"/>
              </a:rPr>
            </a:br>
            <a:r>
              <a:rPr lang="en-US">
                <a:latin typeface="Arial Narrow"/>
                <a:ea typeface="Arial Narrow"/>
                <a:cs typeface="Arial Narrow"/>
                <a:sym typeface="Arial Narrow"/>
              </a:rPr>
              <a:t>OUR BRAND INTRODUCTION PAGE</a:t>
            </a:r>
            <a:br>
              <a:rPr lang="en-US" sz="4400" b="1">
                <a:solidFill>
                  <a:schemeClr val="lt1"/>
                </a:solidFill>
                <a:latin typeface="Arial Narrow"/>
                <a:ea typeface="Arial Narrow"/>
                <a:cs typeface="Arial Narrow"/>
                <a:sym typeface="Arial Narrow"/>
              </a:rPr>
            </a:br>
            <a:endParaRPr/>
          </a:p>
        </p:txBody>
      </p:sp>
      <p:pic>
        <p:nvPicPr>
          <p:cNvPr id="248" name="Google Shape;248;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8189" y="1178201"/>
            <a:ext cx="3334280" cy="4660624"/>
          </a:xfrm>
          <a:prstGeom prst="rect">
            <a:avLst/>
          </a:prstGeom>
          <a:noFill/>
          <a:ln>
            <a:noFill/>
          </a:ln>
        </p:spPr>
      </p:pic>
      <p:pic>
        <p:nvPicPr>
          <p:cNvPr id="249" name="Google Shape;249;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52918" y="1638941"/>
            <a:ext cx="3288227" cy="4660624"/>
          </a:xfrm>
          <a:prstGeom prst="rect">
            <a:avLst/>
          </a:prstGeom>
          <a:noFill/>
          <a:ln>
            <a:noFill/>
          </a:ln>
        </p:spPr>
      </p:pic>
      <p:pic>
        <p:nvPicPr>
          <p:cNvPr id="250" name="Google Shape;250;p9"/>
          <p:cNvPicPr preferRelativeResize="0"/>
          <p:nvPr/>
        </p:nvPicPr>
        <p:blipFill rotWithShape="1">
          <a:blip r:embed="rId5">
            <a:alphaModFix/>
          </a:blip>
          <a:srcRect/>
          <a:stretch/>
        </p:blipFill>
        <p:spPr>
          <a:xfrm>
            <a:off x="8348932" y="1175811"/>
            <a:ext cx="3400425" cy="4829175"/>
          </a:xfrm>
          <a:prstGeom prst="rect">
            <a:avLst/>
          </a:prstGeom>
          <a:noFill/>
          <a:ln>
            <a:noFill/>
          </a:ln>
        </p:spPr>
      </p:pic>
      <p:sp>
        <p:nvSpPr>
          <p:cNvPr id="251" name="Google Shape;251;p9"/>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333333"/>
              </a:buClr>
              <a:buSzPts val="2400"/>
              <a:buNone/>
            </a:pPr>
            <a:endParaRPr/>
          </a:p>
        </p:txBody>
      </p:sp>
      <p:sp>
        <p:nvSpPr>
          <p:cNvPr id="252" name="Google Shape;252;p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253" name="Google Shape;253;p9" descr="Logo&#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81000" y="5903145"/>
            <a:ext cx="1730830" cy="675024"/>
          </a:xfrm>
          <a:prstGeom prst="rect">
            <a:avLst/>
          </a:prstGeom>
          <a:noFill/>
          <a:ln>
            <a:noFill/>
          </a:ln>
        </p:spPr>
      </p:pic>
      <p:sp>
        <p:nvSpPr>
          <p:cNvPr id="254" name="Google Shape;254;p9"/>
          <p:cNvSpPr/>
          <p:nvPr/>
        </p:nvSpPr>
        <p:spPr>
          <a:xfrm>
            <a:off x="4801550" y="1623800"/>
            <a:ext cx="905580" cy="301860"/>
          </a:xfrm>
          <a:prstGeom prst="flowChartTerminator">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1"/>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BRAND ELEMENTS</a:t>
            </a:r>
            <a:endParaRPr/>
          </a:p>
        </p:txBody>
      </p:sp>
      <p:sp>
        <p:nvSpPr>
          <p:cNvPr id="261" name="Google Shape;261;p2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262" name="Google Shape;262;p21"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00" y="5837000"/>
            <a:ext cx="1730830" cy="675024"/>
          </a:xfrm>
          <a:prstGeom prst="rect">
            <a:avLst/>
          </a:prstGeom>
          <a:noFill/>
          <a:ln>
            <a:noFill/>
          </a:ln>
        </p:spPr>
      </p:pic>
      <p:sp>
        <p:nvSpPr>
          <p:cNvPr id="263" name="Google Shape;263;p21"/>
          <p:cNvSpPr txBox="1"/>
          <p:nvPr/>
        </p:nvSpPr>
        <p:spPr>
          <a:xfrm>
            <a:off x="713277" y="1949584"/>
            <a:ext cx="10936856" cy="34778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4400"/>
              <a:buFont typeface="Arial"/>
              <a:buChar char="•"/>
            </a:pPr>
            <a:r>
              <a:rPr lang="en-US" sz="4400" b="1" i="0" u="none" strike="noStrike" cap="none">
                <a:solidFill>
                  <a:srgbClr val="000000"/>
                </a:solidFill>
                <a:latin typeface="Arial"/>
                <a:ea typeface="Arial"/>
                <a:cs typeface="Arial"/>
                <a:sym typeface="Arial"/>
              </a:rPr>
              <a:t>Logos and Graphics</a:t>
            </a:r>
            <a:endParaRPr/>
          </a:p>
          <a:p>
            <a:pPr marL="285750" marR="0" lvl="0" indent="-285750" algn="l" rtl="0">
              <a:lnSpc>
                <a:spcPct val="100000"/>
              </a:lnSpc>
              <a:spcBef>
                <a:spcPts val="0"/>
              </a:spcBef>
              <a:spcAft>
                <a:spcPts val="0"/>
              </a:spcAft>
              <a:buClr>
                <a:srgbClr val="000000"/>
              </a:buClr>
              <a:buSzPts val="4400"/>
              <a:buFont typeface="Arial"/>
              <a:buChar char="•"/>
            </a:pPr>
            <a:r>
              <a:rPr lang="en-US" sz="4400" b="1" i="0" u="none" strike="noStrike" cap="none">
                <a:solidFill>
                  <a:srgbClr val="000000"/>
                </a:solidFill>
                <a:latin typeface="Arial"/>
                <a:ea typeface="Arial"/>
                <a:cs typeface="Arial"/>
                <a:sym typeface="Arial"/>
              </a:rPr>
              <a:t>Voice and messaging</a:t>
            </a:r>
            <a:endParaRPr/>
          </a:p>
          <a:p>
            <a:pPr marL="285750" marR="0" lvl="0" indent="-285750" algn="l" rtl="0">
              <a:lnSpc>
                <a:spcPct val="100000"/>
              </a:lnSpc>
              <a:spcBef>
                <a:spcPts val="0"/>
              </a:spcBef>
              <a:spcAft>
                <a:spcPts val="0"/>
              </a:spcAft>
              <a:buClr>
                <a:srgbClr val="000000"/>
              </a:buClr>
              <a:buSzPts val="4400"/>
              <a:buFont typeface="Arial"/>
              <a:buChar char="•"/>
            </a:pPr>
            <a:r>
              <a:rPr lang="en-US" sz="4400" b="1" i="0" u="none" strike="noStrike" cap="none">
                <a:solidFill>
                  <a:srgbClr val="000000"/>
                </a:solidFill>
                <a:latin typeface="Arial"/>
                <a:ea typeface="Arial"/>
                <a:cs typeface="Arial"/>
                <a:sym typeface="Arial"/>
              </a:rPr>
              <a:t>Images and videos</a:t>
            </a:r>
            <a:endParaRPr/>
          </a:p>
          <a:p>
            <a:pPr marL="285750" marR="0" lvl="0" indent="-285750" algn="l" rtl="0">
              <a:lnSpc>
                <a:spcPct val="100000"/>
              </a:lnSpc>
              <a:spcBef>
                <a:spcPts val="0"/>
              </a:spcBef>
              <a:spcAft>
                <a:spcPts val="0"/>
              </a:spcAft>
              <a:buClr>
                <a:srgbClr val="000000"/>
              </a:buClr>
              <a:buSzPts val="4400"/>
              <a:buFont typeface="Arial"/>
              <a:buChar char="•"/>
            </a:pPr>
            <a:r>
              <a:rPr lang="en-US" sz="4400" b="1" i="0" u="none" strike="noStrike" cap="none">
                <a:solidFill>
                  <a:srgbClr val="000000"/>
                </a:solidFill>
                <a:latin typeface="Arial"/>
                <a:ea typeface="Arial"/>
                <a:cs typeface="Arial"/>
                <a:sym typeface="Arial"/>
              </a:rPr>
              <a:t>Colors</a:t>
            </a:r>
            <a:endParaRPr/>
          </a:p>
          <a:p>
            <a:pPr marL="285750" marR="0" lvl="0" indent="-285750" algn="l" rtl="0">
              <a:lnSpc>
                <a:spcPct val="100000"/>
              </a:lnSpc>
              <a:spcBef>
                <a:spcPts val="0"/>
              </a:spcBef>
              <a:spcAft>
                <a:spcPts val="0"/>
              </a:spcAft>
              <a:buClr>
                <a:srgbClr val="000000"/>
              </a:buClr>
              <a:buSzPts val="4400"/>
              <a:buFont typeface="Arial"/>
              <a:buChar char="•"/>
            </a:pPr>
            <a:r>
              <a:rPr lang="en-US" sz="4400" b="1" i="0" u="none" strike="noStrike" cap="none">
                <a:solidFill>
                  <a:srgbClr val="000000"/>
                </a:solidFill>
                <a:latin typeface="Arial"/>
                <a:ea typeface="Arial"/>
                <a:cs typeface="Arial"/>
                <a:sym typeface="Arial"/>
              </a:rPr>
              <a:t>Topography</a:t>
            </a:r>
            <a:endParaRPr/>
          </a:p>
        </p:txBody>
      </p:sp>
    </p:spTree>
  </p:cSld>
  <p:clrMapOvr>
    <a:masterClrMapping/>
  </p:clrMapOvr>
</p:sld>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3220</Words>
  <Application>Microsoft Office PowerPoint</Application>
  <PresentationFormat>Widescreen</PresentationFormat>
  <Paragraphs>357</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Narrow</vt:lpstr>
      <vt:lpstr>Times New Roman</vt:lpstr>
      <vt:lpstr>Calibri</vt:lpstr>
      <vt:lpstr>Office Theme</vt:lpstr>
      <vt:lpstr>PowerPoint Presentation</vt:lpstr>
      <vt:lpstr>HOW TO ACCESS BRAND CENTER GO TO WWW.ROTARY.ORG CLICK ON MY ROTARY </vt:lpstr>
      <vt:lpstr>HOW TO ACCESS BRAND CENTER LOG IN  </vt:lpstr>
      <vt:lpstr>HOW TO ACCESS BRAND CENTER CLICK ON NEWS &amp; MEDIA  </vt:lpstr>
      <vt:lpstr>HOW TO ACCESS BRAND CENTER CLICK ON BRAND CENTER  </vt:lpstr>
      <vt:lpstr>OVERVIEW OF BRAND CENTER </vt:lpstr>
      <vt:lpstr>EXPLORE BRAND MATERIALS</vt:lpstr>
      <vt:lpstr>          OUR BRAND INTRODUCTION PAGE </vt:lpstr>
      <vt:lpstr>BRAND ELEMENTS</vt:lpstr>
      <vt:lpstr>WHAT IS UNDER BRAND ELEMENTS      Logos and graphics</vt:lpstr>
      <vt:lpstr>BRANDING GUIDELINES  </vt:lpstr>
      <vt:lpstr>LOGO SYSTEMS - TEMPLATES </vt:lpstr>
      <vt:lpstr>OUTDATED LOGOS</vt:lpstr>
      <vt:lpstr>ROTARY LOGOS </vt:lpstr>
      <vt:lpstr>PROGRAM LOGOS </vt:lpstr>
      <vt:lpstr>FOUNDATION LOGOS </vt:lpstr>
      <vt:lpstr>THEME LOGOS </vt:lpstr>
      <vt:lpstr>DOWNLOADS</vt:lpstr>
      <vt:lpstr>PEOPLE OF ACTION</vt:lpstr>
      <vt:lpstr>TEMPLATES</vt:lpstr>
      <vt:lpstr>PHOTOS  PEOPLE OF ACTION </vt:lpstr>
      <vt:lpstr>PHOTOS TO AVOID</vt:lpstr>
      <vt:lpstr>IMAGES </vt:lpstr>
      <vt:lpstr>TRANSFORM A PROJECT</vt:lpstr>
      <vt:lpstr>BRAND AMBASSADOR  AWARD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Michael Brown</cp:lastModifiedBy>
  <cp:revision>1</cp:revision>
  <dcterms:created xsi:type="dcterms:W3CDTF">2019-11-18T03:22:22Z</dcterms:created>
  <dcterms:modified xsi:type="dcterms:W3CDTF">2023-07-25T00:38:12Z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