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24" r:id="rId6"/>
    <p:sldId id="318" r:id="rId7"/>
    <p:sldId id="319" r:id="rId8"/>
    <p:sldId id="325" r:id="rId9"/>
    <p:sldId id="322" r:id="rId10"/>
    <p:sldId id="323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1CB4"/>
    <a:srgbClr val="FF6600"/>
    <a:srgbClr val="A01AB6"/>
    <a:srgbClr val="FF9999"/>
    <a:srgbClr val="FFCC99"/>
    <a:srgbClr val="FF6699"/>
    <a:srgbClr val="CC3399"/>
    <a:srgbClr val="FF9933"/>
    <a:srgbClr val="00CC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FB1433-AEDD-4893-A79C-E8D9C4220FD2}" v="1" dt="2023-07-18T20:12:25.1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5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rown" userId="6f8c0f671a65111d" providerId="LiveId" clId="{D406CA75-8E95-4E24-9081-3A70126B7944}"/>
    <pc:docChg chg="modSld">
      <pc:chgData name="Michael Brown" userId="6f8c0f671a65111d" providerId="LiveId" clId="{D406CA75-8E95-4E24-9081-3A70126B7944}" dt="2023-07-18T23:42:35.225" v="5" actId="20577"/>
      <pc:docMkLst>
        <pc:docMk/>
      </pc:docMkLst>
      <pc:sldChg chg="modSp mod">
        <pc:chgData name="Michael Brown" userId="6f8c0f671a65111d" providerId="LiveId" clId="{D406CA75-8E95-4E24-9081-3A70126B7944}" dt="2023-07-18T23:42:35.225" v="5" actId="20577"/>
        <pc:sldMkLst>
          <pc:docMk/>
          <pc:sldMk cId="339320668" sldId="319"/>
        </pc:sldMkLst>
        <pc:spChg chg="mod">
          <ac:chgData name="Michael Brown" userId="6f8c0f671a65111d" providerId="LiveId" clId="{D406CA75-8E95-4E24-9081-3A70126B7944}" dt="2023-07-18T23:42:35.225" v="5" actId="20577"/>
          <ac:spMkLst>
            <pc:docMk/>
            <pc:sldMk cId="339320668" sldId="319"/>
            <ac:spMk id="11" creationId="{885D7F89-D8A3-C738-D5EB-B2EDAB439669}"/>
          </ac:spMkLst>
        </pc:spChg>
      </pc:sldChg>
    </pc:docChg>
  </pc:docChgLst>
  <pc:docChgLst>
    <pc:chgData name="Pedro González" userId="2efcb9f545910a3c" providerId="LiveId" clId="{A649F1EA-39FE-4666-B824-B090198DF334}"/>
    <pc:docChg chg="undo redo custSel modSld">
      <pc:chgData name="Pedro González" userId="2efcb9f545910a3c" providerId="LiveId" clId="{A649F1EA-39FE-4666-B824-B090198DF334}" dt="2023-02-12T20:37:21.243" v="626" actId="1076"/>
      <pc:docMkLst>
        <pc:docMk/>
      </pc:docMkLst>
      <pc:sldChg chg="modSp mod">
        <pc:chgData name="Pedro González" userId="2efcb9f545910a3c" providerId="LiveId" clId="{A649F1EA-39FE-4666-B824-B090198DF334}" dt="2023-02-12T20:37:21.243" v="626" actId="1076"/>
        <pc:sldMkLst>
          <pc:docMk/>
          <pc:sldMk cId="2118314548" sldId="256"/>
        </pc:sldMkLst>
        <pc:spChg chg="mod">
          <ac:chgData name="Pedro González" userId="2efcb9f545910a3c" providerId="LiveId" clId="{A649F1EA-39FE-4666-B824-B090198DF334}" dt="2023-02-12T20:16:42.820" v="127" actId="13926"/>
          <ac:spMkLst>
            <pc:docMk/>
            <pc:sldMk cId="2118314548" sldId="256"/>
            <ac:spMk id="5" creationId="{62CBA88E-DEE3-83CA-CA66-9EB868F72579}"/>
          </ac:spMkLst>
        </pc:spChg>
        <pc:spChg chg="mod">
          <ac:chgData name="Pedro González" userId="2efcb9f545910a3c" providerId="LiveId" clId="{A649F1EA-39FE-4666-B824-B090198DF334}" dt="2023-02-12T20:37:21.243" v="626" actId="1076"/>
          <ac:spMkLst>
            <pc:docMk/>
            <pc:sldMk cId="2118314548" sldId="256"/>
            <ac:spMk id="7" creationId="{AFE06652-210B-A2E3-BA28-A070DBE849DD}"/>
          </ac:spMkLst>
        </pc:spChg>
      </pc:sldChg>
      <pc:sldChg chg="addSp delSp modSp mod">
        <pc:chgData name="Pedro González" userId="2efcb9f545910a3c" providerId="LiveId" clId="{A649F1EA-39FE-4666-B824-B090198DF334}" dt="2023-02-12T20:20:31.259" v="316" actId="1076"/>
        <pc:sldMkLst>
          <pc:docMk/>
          <pc:sldMk cId="3920573772" sldId="285"/>
        </pc:sldMkLst>
        <pc:spChg chg="mod">
          <ac:chgData name="Pedro González" userId="2efcb9f545910a3c" providerId="LiveId" clId="{A649F1EA-39FE-4666-B824-B090198DF334}" dt="2023-02-12T20:17:48.058" v="183" actId="13926"/>
          <ac:spMkLst>
            <pc:docMk/>
            <pc:sldMk cId="3920573772" sldId="285"/>
            <ac:spMk id="9" creationId="{696E6E5F-A01E-3D53-466F-0B92BDD889F4}"/>
          </ac:spMkLst>
        </pc:spChg>
        <pc:picChg chg="add del mod">
          <ac:chgData name="Pedro González" userId="2efcb9f545910a3c" providerId="LiveId" clId="{A649F1EA-39FE-4666-B824-B090198DF334}" dt="2023-02-12T20:20:23.294" v="313"/>
          <ac:picMkLst>
            <pc:docMk/>
            <pc:sldMk cId="3920573772" sldId="285"/>
            <ac:picMk id="2" creationId="{62404ED0-EA1B-4ED4-7B5F-22FA2169AD9B}"/>
          </ac:picMkLst>
        </pc:picChg>
        <pc:picChg chg="add mod">
          <ac:chgData name="Pedro González" userId="2efcb9f545910a3c" providerId="LiveId" clId="{A649F1EA-39FE-4666-B824-B090198DF334}" dt="2023-02-12T20:20:31.259" v="316" actId="1076"/>
          <ac:picMkLst>
            <pc:docMk/>
            <pc:sldMk cId="3920573772" sldId="285"/>
            <ac:picMk id="4" creationId="{84DD89D8-906D-34B6-24EA-950758B98E85}"/>
          </ac:picMkLst>
        </pc:picChg>
      </pc:sldChg>
      <pc:sldChg chg="addSp delSp modSp mod">
        <pc:chgData name="Pedro González" userId="2efcb9f545910a3c" providerId="LiveId" clId="{A649F1EA-39FE-4666-B824-B090198DF334}" dt="2023-02-12T20:23:00.272" v="360" actId="1036"/>
        <pc:sldMkLst>
          <pc:docMk/>
          <pc:sldMk cId="920788540" sldId="318"/>
        </pc:sldMkLst>
        <pc:spChg chg="mod">
          <ac:chgData name="Pedro González" userId="2efcb9f545910a3c" providerId="LiveId" clId="{A649F1EA-39FE-4666-B824-B090198DF334}" dt="2023-02-12T20:19:42.893" v="195"/>
          <ac:spMkLst>
            <pc:docMk/>
            <pc:sldMk cId="920788540" sldId="318"/>
            <ac:spMk id="4" creationId="{BE1F742B-5F5F-718B-A374-A72252E1A94C}"/>
          </ac:spMkLst>
        </pc:spChg>
        <pc:spChg chg="mod">
          <ac:chgData name="Pedro González" userId="2efcb9f545910a3c" providerId="LiveId" clId="{A649F1EA-39FE-4666-B824-B090198DF334}" dt="2023-02-12T20:19:42.893" v="195"/>
          <ac:spMkLst>
            <pc:docMk/>
            <pc:sldMk cId="920788540" sldId="318"/>
            <ac:spMk id="5" creationId="{14537EAE-5DFC-D9D2-B6CD-25605AB2CD9F}"/>
          </ac:spMkLst>
        </pc:spChg>
        <pc:spChg chg="mod">
          <ac:chgData name="Pedro González" userId="2efcb9f545910a3c" providerId="LiveId" clId="{A649F1EA-39FE-4666-B824-B090198DF334}" dt="2023-02-12T20:19:42.893" v="195"/>
          <ac:spMkLst>
            <pc:docMk/>
            <pc:sldMk cId="920788540" sldId="318"/>
            <ac:spMk id="6" creationId="{018C867C-AC0A-C4C7-A5CF-ABAC5E54E2A8}"/>
          </ac:spMkLst>
        </pc:spChg>
        <pc:spChg chg="mod">
          <ac:chgData name="Pedro González" userId="2efcb9f545910a3c" providerId="LiveId" clId="{A649F1EA-39FE-4666-B824-B090198DF334}" dt="2023-02-12T20:19:21.138" v="194"/>
          <ac:spMkLst>
            <pc:docMk/>
            <pc:sldMk cId="920788540" sldId="318"/>
            <ac:spMk id="9" creationId="{696E6E5F-A01E-3D53-466F-0B92BDD889F4}"/>
          </ac:spMkLst>
        </pc:spChg>
        <pc:spChg chg="del">
          <ac:chgData name="Pedro González" userId="2efcb9f545910a3c" providerId="LiveId" clId="{A649F1EA-39FE-4666-B824-B090198DF334}" dt="2023-02-12T20:21:59.193" v="340" actId="478"/>
          <ac:spMkLst>
            <pc:docMk/>
            <pc:sldMk cId="920788540" sldId="318"/>
            <ac:spMk id="12" creationId="{09F63AC7-9AF6-6BEB-5030-F0331F64AD19}"/>
          </ac:spMkLst>
        </pc:spChg>
        <pc:spChg chg="mod">
          <ac:chgData name="Pedro González" userId="2efcb9f545910a3c" providerId="LiveId" clId="{A649F1EA-39FE-4666-B824-B090198DF334}" dt="2023-02-12T20:19:42.893" v="195"/>
          <ac:spMkLst>
            <pc:docMk/>
            <pc:sldMk cId="920788540" sldId="318"/>
            <ac:spMk id="13" creationId="{943DD9F4-3C8B-C8F2-E9E8-019135E4E7CC}"/>
          </ac:spMkLst>
        </pc:spChg>
        <pc:grpChg chg="add mod">
          <ac:chgData name="Pedro González" userId="2efcb9f545910a3c" providerId="LiveId" clId="{A649F1EA-39FE-4666-B824-B090198DF334}" dt="2023-02-12T20:19:57.966" v="307" actId="1076"/>
          <ac:grpSpMkLst>
            <pc:docMk/>
            <pc:sldMk cId="920788540" sldId="318"/>
            <ac:grpSpMk id="2" creationId="{896B542F-FEF1-15B3-F62C-735E899C8795}"/>
          </ac:grpSpMkLst>
        </pc:grpChg>
        <pc:picChg chg="mod">
          <ac:chgData name="Pedro González" userId="2efcb9f545910a3c" providerId="LiveId" clId="{A649F1EA-39FE-4666-B824-B090198DF334}" dt="2023-02-12T20:19:42.893" v="195"/>
          <ac:picMkLst>
            <pc:docMk/>
            <pc:sldMk cId="920788540" sldId="318"/>
            <ac:picMk id="8" creationId="{F0A1E2E9-EF27-1E2A-CD89-C3F412EEE6A1}"/>
          </ac:picMkLst>
        </pc:picChg>
        <pc:picChg chg="add del mod">
          <ac:chgData name="Pedro González" userId="2efcb9f545910a3c" providerId="LiveId" clId="{A649F1EA-39FE-4666-B824-B090198DF334}" dt="2023-02-12T20:21:09.666" v="322"/>
          <ac:picMkLst>
            <pc:docMk/>
            <pc:sldMk cId="920788540" sldId="318"/>
            <ac:picMk id="14" creationId="{A7ACEB77-663F-9893-D5A4-7A5946EFF532}"/>
          </ac:picMkLst>
        </pc:picChg>
        <pc:picChg chg="add mod">
          <ac:chgData name="Pedro González" userId="2efcb9f545910a3c" providerId="LiveId" clId="{A649F1EA-39FE-4666-B824-B090198DF334}" dt="2023-02-12T20:23:00.272" v="360" actId="1036"/>
          <ac:picMkLst>
            <pc:docMk/>
            <pc:sldMk cId="920788540" sldId="318"/>
            <ac:picMk id="15" creationId="{DE9876D5-8EE3-6F68-2A94-AD9CF0897142}"/>
          </ac:picMkLst>
        </pc:picChg>
        <pc:picChg chg="add del mod">
          <ac:chgData name="Pedro González" userId="2efcb9f545910a3c" providerId="LiveId" clId="{A649F1EA-39FE-4666-B824-B090198DF334}" dt="2023-02-12T20:21:31.611" v="333"/>
          <ac:picMkLst>
            <pc:docMk/>
            <pc:sldMk cId="920788540" sldId="318"/>
            <ac:picMk id="16" creationId="{4CBA93CA-8879-6409-A341-61F50AFC330F}"/>
          </ac:picMkLst>
        </pc:picChg>
        <pc:picChg chg="add mod">
          <ac:chgData name="Pedro González" userId="2efcb9f545910a3c" providerId="LiveId" clId="{A649F1EA-39FE-4666-B824-B090198DF334}" dt="2023-02-12T20:23:00.272" v="360" actId="1036"/>
          <ac:picMkLst>
            <pc:docMk/>
            <pc:sldMk cId="920788540" sldId="318"/>
            <ac:picMk id="17" creationId="{AC090E0A-E4BE-88BB-5304-42DE644B99DE}"/>
          </ac:picMkLst>
        </pc:picChg>
      </pc:sldChg>
      <pc:sldChg chg="addSp delSp modSp mod">
        <pc:chgData name="Pedro González" userId="2efcb9f545910a3c" providerId="LiveId" clId="{A649F1EA-39FE-4666-B824-B090198DF334}" dt="2023-02-12T20:36:02.877" v="623" actId="1076"/>
        <pc:sldMkLst>
          <pc:docMk/>
          <pc:sldMk cId="3520968042" sldId="320"/>
        </pc:sldMkLst>
        <pc:spChg chg="add mod">
          <ac:chgData name="Pedro González" userId="2efcb9f545910a3c" providerId="LiveId" clId="{A649F1EA-39FE-4666-B824-B090198DF334}" dt="2023-02-12T20:36:02.877" v="623" actId="1076"/>
          <ac:spMkLst>
            <pc:docMk/>
            <pc:sldMk cId="3520968042" sldId="320"/>
            <ac:spMk id="8" creationId="{91E1CFC2-CFF4-39B5-AF58-E3774E2B7AD1}"/>
          </ac:spMkLst>
        </pc:spChg>
        <pc:graphicFrameChg chg="add del mod modGraphic">
          <ac:chgData name="Pedro González" userId="2efcb9f545910a3c" providerId="LiveId" clId="{A649F1EA-39FE-4666-B824-B090198DF334}" dt="2023-02-12T20:33:43.986" v="504" actId="20577"/>
          <ac:graphicFrameMkLst>
            <pc:docMk/>
            <pc:sldMk cId="3520968042" sldId="320"/>
            <ac:graphicFrameMk id="4" creationId="{BD83391C-CB2F-D795-25ED-B80BFB54B3C1}"/>
          </ac:graphicFrameMkLst>
        </pc:graphicFrameChg>
        <pc:picChg chg="add del mod">
          <ac:chgData name="Pedro González" userId="2efcb9f545910a3c" providerId="LiveId" clId="{A649F1EA-39FE-4666-B824-B090198DF334}" dt="2023-02-12T20:24:52.590" v="366"/>
          <ac:picMkLst>
            <pc:docMk/>
            <pc:sldMk cId="3520968042" sldId="320"/>
            <ac:picMk id="2" creationId="{0F7B7EC1-C3A3-C6AF-6921-EB0278F51E63}"/>
          </ac:picMkLst>
        </pc:picChg>
        <pc:picChg chg="add del mod">
          <ac:chgData name="Pedro González" userId="2efcb9f545910a3c" providerId="LiveId" clId="{A649F1EA-39FE-4666-B824-B090198DF334}" dt="2023-02-12T20:26:19.627" v="374"/>
          <ac:picMkLst>
            <pc:docMk/>
            <pc:sldMk cId="3520968042" sldId="320"/>
            <ac:picMk id="5" creationId="{6640BFB1-44D9-889C-4387-45FB4DCAA586}"/>
          </ac:picMkLst>
        </pc:picChg>
        <pc:picChg chg="add del mod">
          <ac:chgData name="Pedro González" userId="2efcb9f545910a3c" providerId="LiveId" clId="{A649F1EA-39FE-4666-B824-B090198DF334}" dt="2023-02-12T20:25:35.533" v="371"/>
          <ac:picMkLst>
            <pc:docMk/>
            <pc:sldMk cId="3520968042" sldId="320"/>
            <ac:picMk id="6" creationId="{B3551AA6-2B07-8C2C-D3C3-6079002FC7E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4630BD-F9E3-0D60-D026-FEF0D7766F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983840-077E-8123-C9C0-31F7C1622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BB7EF0-48C7-2CCB-50AB-B2CEB04AD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84B3-5ADC-49F0-9FD0-7F6CEA462DE7}" type="datetimeFigureOut">
              <a:rPr lang="es-MX" smtClean="0"/>
              <a:t>18/07/2023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742AD-8034-9883-3604-740666757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65AFFA-6D4F-0F91-F810-40A17805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C4E-455D-4C92-A2AA-7876EDDFD2A0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874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E4B781-1907-77A4-ECC7-BD6EDA08D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4D4479-5234-95C5-C2B6-470E0B8C9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DC708B-6C34-CFE0-B679-F0F248C89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84B3-5ADC-49F0-9FD0-7F6CEA462DE7}" type="datetimeFigureOut">
              <a:rPr lang="es-MX" smtClean="0"/>
              <a:t>18/07/2023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09479A-853E-893F-5536-3C1691EAF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287629-FC2F-7F90-7E09-9B01664B5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C4E-455D-4C92-A2AA-7876EDDFD2A0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132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41D95AA-F044-F08C-B3EF-767924A4E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C0381A-910D-8084-FF21-0236A38C6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4F1DAD-8DF6-4864-809E-ADC8D103E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84B3-5ADC-49F0-9FD0-7F6CEA462DE7}" type="datetimeFigureOut">
              <a:rPr lang="es-MX" smtClean="0"/>
              <a:t>18/07/2023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458323-EE6D-9693-D784-DFD96A0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E3FF5E-2752-DA00-CD1E-EDF0D1ECA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C4E-455D-4C92-A2AA-7876EDDFD2A0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597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AFEF9-9A87-CA12-B80C-7E4C09CCF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549AD3-263C-4007-30C9-5CCB96D3B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999E57-5265-D5DF-3FFD-09C07F09C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84B3-5ADC-49F0-9FD0-7F6CEA462DE7}" type="datetimeFigureOut">
              <a:rPr lang="es-MX" smtClean="0"/>
              <a:t>18/07/2023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40DCD2-2BC8-EA9F-177F-2EDBC884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67722F-A504-8D87-A205-B9C525584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C4E-455D-4C92-A2AA-7876EDDFD2A0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484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EA305E-3324-8128-613D-C802AD8CF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1291E3-D073-FA06-7859-1940D1DBE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C37916-5F23-721F-E2B0-94EA0597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84B3-5ADC-49F0-9FD0-7F6CEA462DE7}" type="datetimeFigureOut">
              <a:rPr lang="es-MX" smtClean="0"/>
              <a:t>18/07/2023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01F876-6D41-86B0-5458-841C4B75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C937B1-7375-1EF0-86CF-571747C6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C4E-455D-4C92-A2AA-7876EDDFD2A0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625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3C791-9AD4-D8B2-24CB-099D4A72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E6A259-55CE-4626-F1FA-CEFA6564B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8B1E78-2F8B-9E1F-3087-CFBF68F02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6C4CE2-D20B-02E8-28D5-6AC5887CE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84B3-5ADC-49F0-9FD0-7F6CEA462DE7}" type="datetimeFigureOut">
              <a:rPr lang="es-MX" smtClean="0"/>
              <a:t>18/07/2023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360347-1A9F-8AAC-C450-3D6BD279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788816-866C-CA7A-AA8A-84DA307D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C4E-455D-4C92-A2AA-7876EDDFD2A0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317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5D617-183A-8C01-710E-C20295D53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F386F9-FA1B-694F-4B55-1A659631B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010708-933A-1EE0-7888-325E7EC19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025AEA-016E-2832-6CF5-49E9A69DC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AB8B07D-5B78-3DC1-DE6A-CEB8D414E2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6844AC-AB83-FAE0-8B84-9A30EFD4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84B3-5ADC-49F0-9FD0-7F6CEA462DE7}" type="datetimeFigureOut">
              <a:rPr lang="es-MX" smtClean="0"/>
              <a:t>18/07/2023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A1DEA2E-37B8-A58E-B88E-49ADC1FF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ED9ADE-E345-4EBD-5C56-2188E89C3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C4E-455D-4C92-A2AA-7876EDDFD2A0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204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8CCE6-5B1F-62F0-C3BB-EBC7D0D8E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677491A-63F5-0337-D3B2-E59CD22AC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84B3-5ADC-49F0-9FD0-7F6CEA462DE7}" type="datetimeFigureOut">
              <a:rPr lang="es-MX" smtClean="0"/>
              <a:t>18/07/2023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38E27A1-CB65-EA81-827B-8AA082E19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3927D6-A42A-EA70-CF16-6D8604B9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C4E-455D-4C92-A2AA-7876EDDFD2A0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355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E23B45C-FA20-FE84-1EAA-B063876D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84B3-5ADC-49F0-9FD0-7F6CEA462DE7}" type="datetimeFigureOut">
              <a:rPr lang="es-MX" smtClean="0"/>
              <a:t>18/07/2023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683CDC-E6C5-4FA9-C722-B619A4573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1ED579-0A88-649E-8BF9-9B51E88BF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C4E-455D-4C92-A2AA-7876EDDFD2A0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712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2ACCE7-A363-993D-5F91-463477689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6277FE-9FC2-6E2A-687A-551C7EE43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D1A65D-B0D8-BAB4-2443-D50F77125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E14B34-36D8-10B5-4B9E-76AC667D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84B3-5ADC-49F0-9FD0-7F6CEA462DE7}" type="datetimeFigureOut">
              <a:rPr lang="es-MX" smtClean="0"/>
              <a:t>18/07/2023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6145C8-F698-6C07-AF57-D68B5597B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26B846-656F-367F-398F-CD0C6E212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C4E-455D-4C92-A2AA-7876EDDFD2A0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532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C33C6A-4F2E-A955-7D09-48FFAF91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CAABDD2-B580-ABB8-B712-61C24D1B5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109EBC-8E3F-E260-7A86-739F62908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C7A19E-96DF-D6D9-8DE4-078B3BCC6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84B3-5ADC-49F0-9FD0-7F6CEA462DE7}" type="datetimeFigureOut">
              <a:rPr lang="es-MX" smtClean="0"/>
              <a:t>18/07/2023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CC5D2A-E9EF-AD31-C5ED-887DC01A4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9B6C18-5D87-054D-F670-4C856E0FC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C4E-455D-4C92-A2AA-7876EDDFD2A0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4460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BE62EA-3F5F-158F-6408-7F6F2EAB7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E6B7BA-B9FF-F173-3FD0-C4BE67D09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AD95A5-1A0A-BA62-3605-08AD8FB888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F84B3-5ADC-49F0-9FD0-7F6CEA462DE7}" type="datetimeFigureOut">
              <a:rPr lang="es-MX" smtClean="0"/>
              <a:t>18/07/2023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2B6C5A-1E22-1A4F-DA0B-90DC37C8D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BFDE78-60E0-4F69-4EE3-D744356C8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28C4E-455D-4C92-A2AA-7876EDDFD2A0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393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79F49518-3A25-3B49-935B-3252016BB52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1416" y="1460821"/>
            <a:ext cx="2225343" cy="83869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2CBA88E-DEE3-83CA-CA66-9EB868F72579}"/>
              </a:ext>
            </a:extLst>
          </p:cNvPr>
          <p:cNvSpPr txBox="1"/>
          <p:nvPr/>
        </p:nvSpPr>
        <p:spPr>
          <a:xfrm>
            <a:off x="2532177" y="5246056"/>
            <a:ext cx="878585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rgbClr val="003E9A"/>
                </a:solidFill>
                <a:latin typeface="Hero" panose="00000500000000000000" pitchFamily="2" charset="0"/>
                <a:cs typeface="Calibri Light" panose="020F0302020204030204" pitchFamily="34" charset="0"/>
              </a:rPr>
              <a:t>Rotary Club FLORIDA SATÉLITE</a:t>
            </a:r>
          </a:p>
          <a:p>
            <a:pPr algn="ctr"/>
            <a:r>
              <a:rPr lang="es-MX" sz="2400" dirty="0">
                <a:solidFill>
                  <a:srgbClr val="003E9A"/>
                </a:solidFill>
                <a:latin typeface="Hero" panose="00000500000000000000" pitchFamily="2" charset="0"/>
                <a:cs typeface="Calibri Light" panose="020F0302020204030204" pitchFamily="34" charset="0"/>
              </a:rPr>
              <a:t>Distrito 4170</a:t>
            </a:r>
          </a:p>
          <a:p>
            <a:pPr algn="ctr"/>
            <a:endParaRPr lang="es-MX" sz="900" b="1" dirty="0">
              <a:solidFill>
                <a:srgbClr val="003E9A"/>
              </a:solidFill>
              <a:latin typeface="Hero" panose="00000500000000000000" pitchFamily="2" charset="0"/>
              <a:cs typeface="Calibri Light" panose="020F0302020204030204" pitchFamily="34" charset="0"/>
            </a:endParaRPr>
          </a:p>
          <a:p>
            <a:pPr algn="ctr"/>
            <a:r>
              <a:rPr lang="es-MX" sz="1600" b="1" dirty="0">
                <a:solidFill>
                  <a:srgbClr val="003E9A"/>
                </a:solidFill>
                <a:latin typeface="Hero" panose="00000500000000000000" pitchFamily="2" charset="0"/>
                <a:cs typeface="Calibri Light" panose="020F0302020204030204" pitchFamily="34" charset="0"/>
              </a:rPr>
              <a:t> </a:t>
            </a:r>
            <a:r>
              <a:rPr lang="es-MX" sz="1600" b="1" dirty="0" err="1">
                <a:solidFill>
                  <a:srgbClr val="003E9A"/>
                </a:solidFill>
                <a:latin typeface="Hero" panose="00000500000000000000" pitchFamily="2" charset="0"/>
                <a:cs typeface="Calibri Light" panose="020F0302020204030204" pitchFamily="34" charset="0"/>
              </a:rPr>
              <a:t>District</a:t>
            </a:r>
            <a:r>
              <a:rPr lang="es-MX" sz="1600" b="1" dirty="0">
                <a:solidFill>
                  <a:srgbClr val="003E9A"/>
                </a:solidFill>
                <a:latin typeface="Hero" panose="00000500000000000000" pitchFamily="2" charset="0"/>
                <a:cs typeface="Calibri Light" panose="020F0302020204030204" pitchFamily="34" charset="0"/>
              </a:rPr>
              <a:t> </a:t>
            </a:r>
            <a:r>
              <a:rPr lang="es-MX" sz="1600" b="1" dirty="0" err="1">
                <a:solidFill>
                  <a:srgbClr val="003E9A"/>
                </a:solidFill>
                <a:latin typeface="Hero" panose="00000500000000000000" pitchFamily="2" charset="0"/>
                <a:cs typeface="Calibri Light" panose="020F0302020204030204" pitchFamily="34" charset="0"/>
              </a:rPr>
              <a:t>Governor</a:t>
            </a:r>
            <a:r>
              <a:rPr lang="es-MX" sz="1600" b="1" dirty="0">
                <a:solidFill>
                  <a:srgbClr val="003E9A"/>
                </a:solidFill>
                <a:latin typeface="Hero" panose="00000500000000000000" pitchFamily="2" charset="0"/>
                <a:cs typeface="Calibri Light" panose="020F0302020204030204" pitchFamily="34" charset="0"/>
              </a:rPr>
              <a:t> Ulises Vidaña 2022 - 2023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D68A33C-C105-8B9E-25D0-1972ED401DA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7991" y="1449422"/>
            <a:ext cx="1205757" cy="955195"/>
          </a:xfrm>
          <a:prstGeom prst="rect">
            <a:avLst/>
          </a:prstGeom>
        </p:spPr>
      </p:pic>
      <p:sp>
        <p:nvSpPr>
          <p:cNvPr id="6" name="object 9">
            <a:extLst>
              <a:ext uri="{FF2B5EF4-FFF2-40B4-BE49-F238E27FC236}">
                <a16:creationId xmlns:a16="http://schemas.microsoft.com/office/drawing/2014/main" id="{90E4DFEC-1DF0-C60D-734E-4202B1EDECEE}"/>
              </a:ext>
            </a:extLst>
          </p:cNvPr>
          <p:cNvSpPr txBox="1">
            <a:spLocks/>
          </p:cNvSpPr>
          <p:nvPr/>
        </p:nvSpPr>
        <p:spPr>
          <a:xfrm>
            <a:off x="3433748" y="1122250"/>
            <a:ext cx="6867539" cy="569387"/>
          </a:xfrm>
          <a:prstGeom prst="rect">
            <a:avLst/>
          </a:prstGeom>
        </p:spPr>
        <p:txBody>
          <a:bodyPr vert="horz" wrap="square" lIns="0" tIns="1524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MX" sz="3600" dirty="0">
                <a:solidFill>
                  <a:srgbClr val="003E9A"/>
                </a:solidFill>
                <a:latin typeface="Hero" panose="00000500000000000000" pitchFamily="2" charset="0"/>
                <a:ea typeface="+mn-ea"/>
                <a:cs typeface="Calibri Light" panose="020F0302020204030204" pitchFamily="34" charset="0"/>
              </a:rPr>
              <a:t>GLOBAL </a:t>
            </a:r>
            <a:r>
              <a:rPr lang="es-MX" sz="3600">
                <a:solidFill>
                  <a:srgbClr val="003E9A"/>
                </a:solidFill>
                <a:latin typeface="Hero" panose="00000500000000000000" pitchFamily="2" charset="0"/>
                <a:ea typeface="+mn-ea"/>
                <a:cs typeface="Calibri Light" panose="020F0302020204030204" pitchFamily="34" charset="0"/>
              </a:rPr>
              <a:t>GRANT PROJECT 2348995</a:t>
            </a:r>
            <a:endParaRPr lang="es-MX" sz="3600" dirty="0">
              <a:solidFill>
                <a:srgbClr val="003E9A"/>
              </a:solidFill>
              <a:latin typeface="Hero" panose="00000500000000000000" pitchFamily="2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AFE06652-210B-A2E3-BA28-A070DBE849DD}"/>
              </a:ext>
            </a:extLst>
          </p:cNvPr>
          <p:cNvSpPr txBox="1">
            <a:spLocks/>
          </p:cNvSpPr>
          <p:nvPr/>
        </p:nvSpPr>
        <p:spPr>
          <a:xfrm>
            <a:off x="2604213" y="2393846"/>
            <a:ext cx="8324247" cy="2059538"/>
          </a:xfrm>
          <a:prstGeom prst="rect">
            <a:avLst/>
          </a:prstGeom>
        </p:spPr>
        <p:txBody>
          <a:bodyPr vert="horz" wrap="square" lIns="0" tIns="1524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MX" sz="2400" dirty="0">
                <a:solidFill>
                  <a:srgbClr val="003E9A"/>
                </a:solidFill>
                <a:latin typeface="Hero" panose="00000500000000000000" pitchFamily="2" charset="0"/>
                <a:ea typeface="+mn-ea"/>
                <a:cs typeface="Calibri Light" panose="020F0302020204030204" pitchFamily="34" charset="0"/>
              </a:rPr>
              <a:t>Project: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3600" b="0" i="0" dirty="0">
                <a:solidFill>
                  <a:schemeClr val="accent1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Roger Sims equipment for treatment of scoliosis in children and adolescents 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3600" b="0" i="0" dirty="0">
                <a:solidFill>
                  <a:schemeClr val="accent1">
                    <a:lumMod val="75000"/>
                  </a:schemeClr>
                </a:solidFill>
                <a:effectLst/>
                <a:latin typeface="Gill Sans MT" panose="020B0502020104020203" pitchFamily="34" charset="0"/>
              </a:rPr>
              <a:t>(Heart 2 Heart) Stage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</a:rPr>
              <a:t>II</a:t>
            </a:r>
            <a:endParaRPr lang="es-MX" sz="36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ea typeface="+mn-ea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31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19231609-91CA-274E-C231-A84CB6CF49D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3441" y="146371"/>
            <a:ext cx="2225343" cy="83869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3AF3EF7-4E29-B1DE-89F7-E835B4910F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8116" y="146371"/>
            <a:ext cx="1205757" cy="95519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96E6E5F-A01E-3D53-466F-0B92BDD889F4}"/>
              </a:ext>
            </a:extLst>
          </p:cNvPr>
          <p:cNvSpPr txBox="1"/>
          <p:nvPr/>
        </p:nvSpPr>
        <p:spPr>
          <a:xfrm>
            <a:off x="518182" y="1322494"/>
            <a:ext cx="11158634" cy="659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TREATMENT OF SCOLIOSIS IN CHILDREN  AND ADOLESCENTS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lang="es-MX" sz="1800" dirty="0">
              <a:solidFill>
                <a:srgbClr val="003E9A"/>
              </a:solidFill>
              <a:highlight>
                <a:srgbClr val="FFFF00"/>
              </a:highlight>
              <a:latin typeface="Hero" panose="00000500000000000000" pitchFamily="2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67C904C-FBA5-8F7C-E3E0-6533A8EECB10}"/>
              </a:ext>
            </a:extLst>
          </p:cNvPr>
          <p:cNvSpPr txBox="1"/>
          <p:nvPr/>
        </p:nvSpPr>
        <p:spPr>
          <a:xfrm>
            <a:off x="261257" y="2789853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85D7F89-D8A3-C738-D5EB-B2EDAB439669}"/>
              </a:ext>
            </a:extLst>
          </p:cNvPr>
          <p:cNvSpPr txBox="1"/>
          <p:nvPr/>
        </p:nvSpPr>
        <p:spPr>
          <a:xfrm>
            <a:off x="552888" y="2079705"/>
            <a:ext cx="6757667" cy="5765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spc="14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</a:rPr>
              <a:t>WHAT </a:t>
            </a:r>
            <a:r>
              <a:rPr lang="es-MX" sz="1600" spc="229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</a:rPr>
              <a:t>IS</a:t>
            </a:r>
            <a:r>
              <a:rPr lang="es-MX" sz="1600" spc="-19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MX" sz="1600" spc="2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</a:rPr>
              <a:t>SCOLIOSIS?</a:t>
            </a:r>
          </a:p>
          <a:p>
            <a:r>
              <a:rPr lang="en-US" sz="1600" spc="19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Scoliosis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2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is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26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a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9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medical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3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condition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1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in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5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which</a:t>
            </a:r>
            <a:r>
              <a:rPr lang="en-US" sz="1600" spc="5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26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a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5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person's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9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spine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26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has  a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21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sideways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3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curve.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5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This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229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can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4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bring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8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complications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22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such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31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as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5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lung,  </a:t>
            </a:r>
            <a:r>
              <a:rPr lang="en-US" sz="1600" spc="9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heart, </a:t>
            </a:r>
            <a:r>
              <a:rPr lang="en-US" sz="1600" spc="15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breathing </a:t>
            </a:r>
            <a:r>
              <a:rPr lang="en-US" sz="1600" spc="204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and back</a:t>
            </a:r>
            <a:r>
              <a:rPr lang="en-US" sz="1600" spc="-28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26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damages.</a:t>
            </a:r>
          </a:p>
          <a:p>
            <a:endParaRPr lang="en-US" sz="1600" spc="26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Gill Sans MT"/>
            </a:endParaRPr>
          </a:p>
          <a:p>
            <a:r>
              <a:rPr lang="es-MX" sz="1600" spc="21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Trebuchet MS"/>
              </a:rPr>
              <a:t>CAUSES </a:t>
            </a:r>
            <a:r>
              <a:rPr lang="es-MX" sz="1600" spc="-4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Trebuchet MS"/>
              </a:rPr>
              <a:t>OF </a:t>
            </a:r>
            <a:r>
              <a:rPr lang="es-MX" sz="1600" spc="7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Trebuchet MS"/>
              </a:rPr>
              <a:t>THE</a:t>
            </a:r>
            <a:r>
              <a:rPr lang="es-MX" sz="1600" spc="-21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Trebuchet MS"/>
              </a:rPr>
              <a:t> </a:t>
            </a:r>
            <a:r>
              <a:rPr lang="es-MX" sz="1600" spc="18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Trebuchet MS"/>
              </a:rPr>
              <a:t>DISEASE</a:t>
            </a:r>
            <a:endParaRPr lang="es-MX" sz="16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Trebuchet MS"/>
            </a:endParaRPr>
          </a:p>
          <a:p>
            <a:r>
              <a:rPr lang="en-US" sz="1600" spc="8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There </a:t>
            </a:r>
            <a:r>
              <a:rPr lang="en-US" sz="1600" spc="12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are </a:t>
            </a:r>
            <a:r>
              <a:rPr lang="en-US" sz="1600" spc="8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three </a:t>
            </a:r>
            <a:r>
              <a:rPr lang="en-US" sz="1600" spc="21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main </a:t>
            </a:r>
            <a:r>
              <a:rPr lang="en-US" sz="1600" spc="26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causes </a:t>
            </a:r>
            <a:r>
              <a:rPr lang="en-US" sz="1600" spc="16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of </a:t>
            </a:r>
            <a:r>
              <a:rPr lang="en-US" sz="1600" spc="18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scoliosis: </a:t>
            </a:r>
            <a:r>
              <a:rPr lang="en-US" sz="1600" spc="13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idiopathic,  </a:t>
            </a:r>
            <a:r>
              <a:rPr lang="en-US" sz="1600" spc="17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congenital</a:t>
            </a:r>
            <a:r>
              <a:rPr lang="en-US" sz="1600" spc="4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204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and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26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a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9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consequence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6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of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26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a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6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neuromuscular</a:t>
            </a:r>
            <a:r>
              <a:rPr lang="en-US" sz="1600" spc="4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22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disease.</a:t>
            </a:r>
          </a:p>
          <a:p>
            <a:endParaRPr lang="en-US" sz="1600" spc="22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Gill Sans MT"/>
            </a:endParaRPr>
          </a:p>
          <a:p>
            <a:r>
              <a:rPr lang="en-US" sz="1600" spc="22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SHORT TERM OBJECTIVE</a:t>
            </a:r>
          </a:p>
          <a:p>
            <a:r>
              <a:rPr lang="en-US" sz="1600" spc="13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Support </a:t>
            </a:r>
            <a:r>
              <a:rPr lang="en-US" sz="1600" spc="16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65 </a:t>
            </a:r>
            <a:r>
              <a:rPr lang="en-US" sz="1600" spc="9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low </a:t>
            </a:r>
            <a:r>
              <a:rPr lang="en-US" sz="1600" spc="17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income </a:t>
            </a:r>
            <a:r>
              <a:rPr lang="en-US" sz="1600" spc="12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children </a:t>
            </a:r>
            <a:r>
              <a:rPr lang="en-US" sz="1600" spc="-2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or </a:t>
            </a:r>
            <a:r>
              <a:rPr lang="en-US" sz="1600" spc="19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adolescents suffering  </a:t>
            </a:r>
            <a:r>
              <a:rPr lang="en-US" sz="1600" spc="13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from</a:t>
            </a:r>
            <a:r>
              <a:rPr lang="en-US" sz="1600" spc="4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9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scoliosis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5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at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0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the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5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Traumatology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204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and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0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Orthopedics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23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Lomas  </a:t>
            </a:r>
            <a:r>
              <a:rPr lang="en-US" sz="1600" spc="14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Verdes </a:t>
            </a:r>
            <a:r>
              <a:rPr lang="en-US" sz="1600" spc="13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Hospital, </a:t>
            </a:r>
            <a:r>
              <a:rPr lang="en-US" sz="1600" spc="9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with </a:t>
            </a:r>
            <a:r>
              <a:rPr lang="en-US" sz="1600" spc="22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an </a:t>
            </a:r>
            <a:r>
              <a:rPr lang="en-US" sz="1600" b="1" spc="-1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Trebuchet MS"/>
              </a:rPr>
              <a:t>orthopedic </a:t>
            </a:r>
            <a:r>
              <a:rPr lang="en-US" sz="1600" b="1" spc="2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Trebuchet MS"/>
              </a:rPr>
              <a:t>corset </a:t>
            </a:r>
            <a:r>
              <a:rPr lang="en-US" sz="1600" spc="4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to </a:t>
            </a:r>
            <a:r>
              <a:rPr lang="en-US" sz="1600" spc="16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avoid </a:t>
            </a:r>
            <a:r>
              <a:rPr lang="en-US" sz="1600" spc="-2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or  </a:t>
            </a:r>
            <a:r>
              <a:rPr lang="en-US" sz="1600" spc="16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lengthen </a:t>
            </a:r>
            <a:r>
              <a:rPr lang="en-US" sz="1600" spc="10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the</a:t>
            </a:r>
            <a:r>
              <a:rPr lang="en-US" sz="1600" spc="-8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 </a:t>
            </a:r>
            <a:r>
              <a:rPr lang="en-US" sz="1600" spc="14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surgery;  support 21 patients with neuromuscular scoliosis who require a special wheelchair to support their body at the chair;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Gill Sans MT"/>
              </a:rPr>
              <a:t>Benefit 25 patients who require spinal surgery through the use of 3D models so that doctors can develop a corrective strategy before entering the operating room and achieve better surgeries in less time.</a:t>
            </a:r>
          </a:p>
          <a:p>
            <a:pPr marL="12700" marR="298450">
              <a:spcBef>
                <a:spcPts val="2039"/>
              </a:spcBef>
            </a:pPr>
            <a:endParaRPr lang="en-US" sz="1600" dirty="0">
              <a:solidFill>
                <a:schemeClr val="accent1">
                  <a:lumMod val="75000"/>
                </a:schemeClr>
              </a:solidFill>
              <a:cs typeface="Gill Sans MT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chemeClr val="accent1">
                  <a:lumMod val="75000"/>
                </a:schemeClr>
              </a:solidFill>
              <a:cs typeface="Gill Sans MT"/>
            </a:endParaRPr>
          </a:p>
          <a:p>
            <a:endParaRPr lang="en-US" sz="1600" dirty="0">
              <a:solidFill>
                <a:schemeClr val="accent1">
                  <a:lumMod val="75000"/>
                </a:schemeClr>
              </a:solidFill>
              <a:cs typeface="Gill Sans MT"/>
            </a:endParaRPr>
          </a:p>
          <a:p>
            <a:endParaRPr lang="es-MX" sz="1600" b="1" dirty="0">
              <a:solidFill>
                <a:srgbClr val="003E9A"/>
              </a:solidFill>
              <a:latin typeface="Hero" panose="00000500000000000000" pitchFamily="2" charset="0"/>
              <a:cs typeface="Calibri Light" panose="020F030202020403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4DD89D8-906D-34B6-24EA-950758B98E8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6587" y="1483705"/>
            <a:ext cx="1661486" cy="200559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CB1A34F-5E99-E284-4518-1F3F9DFBEFD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6587" y="4322604"/>
            <a:ext cx="3127016" cy="157384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91FE60C-B16D-0691-01DD-12A259C614A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2947" y="2426202"/>
            <a:ext cx="3193388" cy="161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6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19231609-91CA-274E-C231-A84CB6CF49D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3441" y="146371"/>
            <a:ext cx="2225343" cy="83869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3AF3EF7-4E29-B1DE-89F7-E835B4910F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8116" y="146371"/>
            <a:ext cx="1205757" cy="95519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96E6E5F-A01E-3D53-466F-0B92BDD889F4}"/>
              </a:ext>
            </a:extLst>
          </p:cNvPr>
          <p:cNvSpPr txBox="1"/>
          <p:nvPr/>
        </p:nvSpPr>
        <p:spPr>
          <a:xfrm>
            <a:off x="80866" y="1322494"/>
            <a:ext cx="117130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es-MX" sz="2400" dirty="0">
                <a:solidFill>
                  <a:srgbClr val="003E9A"/>
                </a:solidFill>
                <a:latin typeface="Hero" panose="00000500000000000000" pitchFamily="2" charset="0"/>
                <a:ea typeface="+mn-ea"/>
                <a:cs typeface="Calibri Light" panose="020F0302020204030204" pitchFamily="34" charset="0"/>
              </a:rPr>
              <a:t>       </a:t>
            </a:r>
            <a:r>
              <a:rPr lang="es-MX" sz="2400" dirty="0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Focus </a:t>
            </a:r>
            <a:r>
              <a:rPr lang="es-MX" sz="2400" dirty="0" err="1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Area</a:t>
            </a:r>
            <a:r>
              <a:rPr lang="es-MX" sz="2400" dirty="0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: DISEASE PREVENTION</a:t>
            </a:r>
            <a:endParaRPr lang="es-MX" sz="2400" dirty="0">
              <a:solidFill>
                <a:srgbClr val="003E9A"/>
              </a:solidFill>
              <a:highlight>
                <a:srgbClr val="FFFF00"/>
              </a:highlight>
              <a:latin typeface="Gill Sans MT" panose="020B05020201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67C904C-FBA5-8F7C-E3E0-6533A8EECB10}"/>
              </a:ext>
            </a:extLst>
          </p:cNvPr>
          <p:cNvSpPr txBox="1"/>
          <p:nvPr/>
        </p:nvSpPr>
        <p:spPr>
          <a:xfrm>
            <a:off x="261257" y="2789853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85D7F89-D8A3-C738-D5EB-B2EDAB439669}"/>
              </a:ext>
            </a:extLst>
          </p:cNvPr>
          <p:cNvSpPr txBox="1"/>
          <p:nvPr/>
        </p:nvSpPr>
        <p:spPr>
          <a:xfrm>
            <a:off x="261256" y="2212771"/>
            <a:ext cx="109765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The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age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range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is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from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2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to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15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years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old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40%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of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children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undergo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surgery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and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the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corset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is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donated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so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that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the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Scoliosis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does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not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progress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or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so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that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the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surgery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has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better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results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.</a:t>
            </a:r>
          </a:p>
          <a:p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   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The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remaining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60%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is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to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prevent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scoliosis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from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advancing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and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thus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avoid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surgery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.</a:t>
            </a:r>
          </a:p>
          <a:p>
            <a:endParaRPr lang="es-MX" sz="16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30%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of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the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children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have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neuromuscular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scoliosis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who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, in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addition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to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the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curvature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of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the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spine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,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have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some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brain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or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muscle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problem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such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as cerebral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palsy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,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bifid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spine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,  muscular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dystrophy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or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spinal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cord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injures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so a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special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wheelchair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is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needed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to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move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them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.</a:t>
            </a:r>
          </a:p>
          <a:p>
            <a:r>
              <a:rPr lang="es-MX" sz="1600" dirty="0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                                         </a:t>
            </a:r>
          </a:p>
          <a:p>
            <a:r>
              <a:rPr lang="es-MX" sz="1600" dirty="0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                                          </a:t>
            </a:r>
            <a:r>
              <a:rPr lang="es-MX" sz="1600" dirty="0" err="1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Before</a:t>
            </a:r>
            <a:r>
              <a:rPr lang="es-MX" sz="1600" dirty="0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surgery</a:t>
            </a:r>
            <a:r>
              <a:rPr lang="es-MX" sz="1600" dirty="0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       After </a:t>
            </a:r>
            <a:r>
              <a:rPr lang="es-MX" sz="1600" dirty="0" err="1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surgery</a:t>
            </a:r>
            <a:r>
              <a:rPr lang="es-MX" sz="1600" dirty="0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                  </a:t>
            </a:r>
            <a:r>
              <a:rPr lang="es-MX" sz="1600" dirty="0" err="1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with</a:t>
            </a:r>
            <a:r>
              <a:rPr lang="es-MX" sz="1600" dirty="0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1600" dirty="0" err="1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the</a:t>
            </a:r>
            <a:r>
              <a:rPr lang="es-MX" sz="1600" dirty="0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corse</a:t>
            </a:r>
          </a:p>
          <a:p>
            <a:r>
              <a:rPr lang="es-MX" sz="1600" dirty="0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    </a:t>
            </a:r>
          </a:p>
          <a:p>
            <a:endParaRPr lang="es-MX" sz="1600" dirty="0">
              <a:solidFill>
                <a:srgbClr val="003E9A"/>
              </a:solidFill>
              <a:latin typeface="Gill Sans MT" panose="020B0502020104020203" pitchFamily="34" charset="0"/>
              <a:cs typeface="Calibri Light" panose="020F0302020204030204" pitchFamily="34" charset="0"/>
            </a:endParaRPr>
          </a:p>
          <a:p>
            <a:endParaRPr lang="es-MX" sz="1600" b="1" dirty="0">
              <a:solidFill>
                <a:srgbClr val="003E9A"/>
              </a:solidFill>
              <a:latin typeface="Hero" panose="00000500000000000000" pitchFamily="2" charset="0"/>
              <a:cs typeface="Calibri Light" panose="020F0302020204030204" pitchFamily="34" charset="0"/>
            </a:endParaRPr>
          </a:p>
        </p:txBody>
      </p:sp>
      <p:grpSp>
        <p:nvGrpSpPr>
          <p:cNvPr id="2" name="object 18">
            <a:extLst>
              <a:ext uri="{FF2B5EF4-FFF2-40B4-BE49-F238E27FC236}">
                <a16:creationId xmlns:a16="http://schemas.microsoft.com/office/drawing/2014/main" id="{896B542F-FEF1-15B3-F62C-735E899C8795}"/>
              </a:ext>
            </a:extLst>
          </p:cNvPr>
          <p:cNvGrpSpPr/>
          <p:nvPr/>
        </p:nvGrpSpPr>
        <p:grpSpPr>
          <a:xfrm>
            <a:off x="5723061" y="1322494"/>
            <a:ext cx="745878" cy="745878"/>
            <a:chOff x="3607464" y="5665902"/>
            <a:chExt cx="1184910" cy="1184910"/>
          </a:xfrm>
        </p:grpSpPr>
        <p:sp>
          <p:nvSpPr>
            <p:cNvPr id="4" name="object 19">
              <a:extLst>
                <a:ext uri="{FF2B5EF4-FFF2-40B4-BE49-F238E27FC236}">
                  <a16:creationId xmlns:a16="http://schemas.microsoft.com/office/drawing/2014/main" id="{BE1F742B-5F5F-718B-A374-A72252E1A94C}"/>
                </a:ext>
              </a:extLst>
            </p:cNvPr>
            <p:cNvSpPr/>
            <p:nvPr/>
          </p:nvSpPr>
          <p:spPr>
            <a:xfrm>
              <a:off x="3607464" y="5665902"/>
              <a:ext cx="1184910" cy="1184910"/>
            </a:xfrm>
            <a:custGeom>
              <a:avLst/>
              <a:gdLst/>
              <a:ahLst/>
              <a:cxnLst/>
              <a:rect l="l" t="t" r="r" b="b"/>
              <a:pathLst>
                <a:path w="1184910" h="1184909">
                  <a:moveTo>
                    <a:pt x="592153" y="1184306"/>
                  </a:moveTo>
                  <a:lnTo>
                    <a:pt x="543578" y="1182343"/>
                  </a:lnTo>
                  <a:lnTo>
                    <a:pt x="496086" y="1176557"/>
                  </a:lnTo>
                  <a:lnTo>
                    <a:pt x="449829" y="1167100"/>
                  </a:lnTo>
                  <a:lnTo>
                    <a:pt x="404960" y="1154124"/>
                  </a:lnTo>
                  <a:lnTo>
                    <a:pt x="361631" y="1137781"/>
                  </a:lnTo>
                  <a:lnTo>
                    <a:pt x="319994" y="1118223"/>
                  </a:lnTo>
                  <a:lnTo>
                    <a:pt x="280201" y="1095604"/>
                  </a:lnTo>
                  <a:lnTo>
                    <a:pt x="242405" y="1070074"/>
                  </a:lnTo>
                  <a:lnTo>
                    <a:pt x="206758" y="1041787"/>
                  </a:lnTo>
                  <a:lnTo>
                    <a:pt x="173412" y="1010894"/>
                  </a:lnTo>
                  <a:lnTo>
                    <a:pt x="142519" y="977547"/>
                  </a:lnTo>
                  <a:lnTo>
                    <a:pt x="114231" y="941900"/>
                  </a:lnTo>
                  <a:lnTo>
                    <a:pt x="88701" y="904104"/>
                  </a:lnTo>
                  <a:lnTo>
                    <a:pt x="66082" y="864311"/>
                  </a:lnTo>
                  <a:lnTo>
                    <a:pt x="46524" y="822674"/>
                  </a:lnTo>
                  <a:lnTo>
                    <a:pt x="30181" y="779345"/>
                  </a:lnTo>
                  <a:lnTo>
                    <a:pt x="17205" y="734476"/>
                  </a:lnTo>
                  <a:lnTo>
                    <a:pt x="7748" y="688219"/>
                  </a:lnTo>
                  <a:lnTo>
                    <a:pt x="1962" y="640728"/>
                  </a:lnTo>
                  <a:lnTo>
                    <a:pt x="0" y="592153"/>
                  </a:lnTo>
                  <a:lnTo>
                    <a:pt x="1962" y="543578"/>
                  </a:lnTo>
                  <a:lnTo>
                    <a:pt x="7748" y="496086"/>
                  </a:lnTo>
                  <a:lnTo>
                    <a:pt x="17205" y="449829"/>
                  </a:lnTo>
                  <a:lnTo>
                    <a:pt x="30181" y="404960"/>
                  </a:lnTo>
                  <a:lnTo>
                    <a:pt x="46524" y="361631"/>
                  </a:lnTo>
                  <a:lnTo>
                    <a:pt x="66082" y="319994"/>
                  </a:lnTo>
                  <a:lnTo>
                    <a:pt x="88701" y="280201"/>
                  </a:lnTo>
                  <a:lnTo>
                    <a:pt x="114231" y="242405"/>
                  </a:lnTo>
                  <a:lnTo>
                    <a:pt x="142519" y="206758"/>
                  </a:lnTo>
                  <a:lnTo>
                    <a:pt x="173412" y="173412"/>
                  </a:lnTo>
                  <a:lnTo>
                    <a:pt x="206758" y="142519"/>
                  </a:lnTo>
                  <a:lnTo>
                    <a:pt x="242405" y="114231"/>
                  </a:lnTo>
                  <a:lnTo>
                    <a:pt x="280201" y="88701"/>
                  </a:lnTo>
                  <a:lnTo>
                    <a:pt x="319994" y="66082"/>
                  </a:lnTo>
                  <a:lnTo>
                    <a:pt x="361631" y="46524"/>
                  </a:lnTo>
                  <a:lnTo>
                    <a:pt x="404960" y="30181"/>
                  </a:lnTo>
                  <a:lnTo>
                    <a:pt x="449829" y="17205"/>
                  </a:lnTo>
                  <a:lnTo>
                    <a:pt x="496086" y="7748"/>
                  </a:lnTo>
                  <a:lnTo>
                    <a:pt x="543578" y="1962"/>
                  </a:lnTo>
                  <a:lnTo>
                    <a:pt x="592153" y="0"/>
                  </a:lnTo>
                  <a:lnTo>
                    <a:pt x="640728" y="1962"/>
                  </a:lnTo>
                  <a:lnTo>
                    <a:pt x="688219" y="7748"/>
                  </a:lnTo>
                  <a:lnTo>
                    <a:pt x="734476" y="17205"/>
                  </a:lnTo>
                  <a:lnTo>
                    <a:pt x="779345" y="30181"/>
                  </a:lnTo>
                  <a:lnTo>
                    <a:pt x="822674" y="46524"/>
                  </a:lnTo>
                  <a:lnTo>
                    <a:pt x="864311" y="66082"/>
                  </a:lnTo>
                  <a:lnTo>
                    <a:pt x="904104" y="88701"/>
                  </a:lnTo>
                  <a:lnTo>
                    <a:pt x="941900" y="114231"/>
                  </a:lnTo>
                  <a:lnTo>
                    <a:pt x="977547" y="142519"/>
                  </a:lnTo>
                  <a:lnTo>
                    <a:pt x="1010894" y="173412"/>
                  </a:lnTo>
                  <a:lnTo>
                    <a:pt x="1041787" y="206758"/>
                  </a:lnTo>
                  <a:lnTo>
                    <a:pt x="1070074" y="242405"/>
                  </a:lnTo>
                  <a:lnTo>
                    <a:pt x="1095604" y="280201"/>
                  </a:lnTo>
                  <a:lnTo>
                    <a:pt x="1118223" y="319994"/>
                  </a:lnTo>
                  <a:lnTo>
                    <a:pt x="1137781" y="361631"/>
                  </a:lnTo>
                  <a:lnTo>
                    <a:pt x="1154124" y="404960"/>
                  </a:lnTo>
                  <a:lnTo>
                    <a:pt x="1167100" y="449829"/>
                  </a:lnTo>
                  <a:lnTo>
                    <a:pt x="1176557" y="496086"/>
                  </a:lnTo>
                  <a:lnTo>
                    <a:pt x="1182343" y="543578"/>
                  </a:lnTo>
                  <a:lnTo>
                    <a:pt x="1184306" y="592153"/>
                  </a:lnTo>
                  <a:lnTo>
                    <a:pt x="1182343" y="640728"/>
                  </a:lnTo>
                  <a:lnTo>
                    <a:pt x="1176557" y="688219"/>
                  </a:lnTo>
                  <a:lnTo>
                    <a:pt x="1167100" y="734476"/>
                  </a:lnTo>
                  <a:lnTo>
                    <a:pt x="1154124" y="779345"/>
                  </a:lnTo>
                  <a:lnTo>
                    <a:pt x="1137781" y="822674"/>
                  </a:lnTo>
                  <a:lnTo>
                    <a:pt x="1118223" y="864311"/>
                  </a:lnTo>
                  <a:lnTo>
                    <a:pt x="1095604" y="904104"/>
                  </a:lnTo>
                  <a:lnTo>
                    <a:pt x="1070074" y="941900"/>
                  </a:lnTo>
                  <a:lnTo>
                    <a:pt x="1041787" y="977547"/>
                  </a:lnTo>
                  <a:lnTo>
                    <a:pt x="1010894" y="1010894"/>
                  </a:lnTo>
                  <a:lnTo>
                    <a:pt x="977547" y="1041787"/>
                  </a:lnTo>
                  <a:lnTo>
                    <a:pt x="941900" y="1070074"/>
                  </a:lnTo>
                  <a:lnTo>
                    <a:pt x="904104" y="1095604"/>
                  </a:lnTo>
                  <a:lnTo>
                    <a:pt x="864311" y="1118223"/>
                  </a:lnTo>
                  <a:lnTo>
                    <a:pt x="822674" y="1137781"/>
                  </a:lnTo>
                  <a:lnTo>
                    <a:pt x="779345" y="1154124"/>
                  </a:lnTo>
                  <a:lnTo>
                    <a:pt x="734476" y="1167100"/>
                  </a:lnTo>
                  <a:lnTo>
                    <a:pt x="688219" y="1176557"/>
                  </a:lnTo>
                  <a:lnTo>
                    <a:pt x="640728" y="1182343"/>
                  </a:lnTo>
                  <a:lnTo>
                    <a:pt x="592153" y="1184306"/>
                  </a:lnTo>
                  <a:close/>
                </a:path>
              </a:pathLst>
            </a:custGeom>
            <a:solidFill>
              <a:srgbClr val="169D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20">
              <a:extLst>
                <a:ext uri="{FF2B5EF4-FFF2-40B4-BE49-F238E27FC236}">
                  <a16:creationId xmlns:a16="http://schemas.microsoft.com/office/drawing/2014/main" id="{14537EAE-5DFC-D9D2-B6CD-25605AB2CD9F}"/>
                </a:ext>
              </a:extLst>
            </p:cNvPr>
            <p:cNvSpPr/>
            <p:nvPr/>
          </p:nvSpPr>
          <p:spPr>
            <a:xfrm>
              <a:off x="3813093" y="6313578"/>
              <a:ext cx="449580" cy="347980"/>
            </a:xfrm>
            <a:custGeom>
              <a:avLst/>
              <a:gdLst/>
              <a:ahLst/>
              <a:cxnLst/>
              <a:rect l="l" t="t" r="r" b="b"/>
              <a:pathLst>
                <a:path w="449579" h="347979">
                  <a:moveTo>
                    <a:pt x="235474" y="347624"/>
                  </a:moveTo>
                  <a:lnTo>
                    <a:pt x="179428" y="340630"/>
                  </a:lnTo>
                  <a:lnTo>
                    <a:pt x="131324" y="326847"/>
                  </a:lnTo>
                  <a:lnTo>
                    <a:pt x="69600" y="289037"/>
                  </a:lnTo>
                  <a:lnTo>
                    <a:pt x="25961" y="235671"/>
                  </a:lnTo>
                  <a:lnTo>
                    <a:pt x="3386" y="175855"/>
                  </a:lnTo>
                  <a:lnTo>
                    <a:pt x="0" y="144702"/>
                  </a:lnTo>
                  <a:lnTo>
                    <a:pt x="6706" y="95039"/>
                  </a:lnTo>
                  <a:lnTo>
                    <a:pt x="28000" y="53073"/>
                  </a:lnTo>
                  <a:lnTo>
                    <a:pt x="62362" y="20852"/>
                  </a:lnTo>
                  <a:lnTo>
                    <a:pt x="108272" y="427"/>
                  </a:lnTo>
                  <a:lnTo>
                    <a:pt x="115052" y="0"/>
                  </a:lnTo>
                  <a:lnTo>
                    <a:pt x="121300" y="2107"/>
                  </a:lnTo>
                  <a:lnTo>
                    <a:pt x="81885" y="49098"/>
                  </a:lnTo>
                  <a:lnTo>
                    <a:pt x="55615" y="73556"/>
                  </a:lnTo>
                  <a:lnTo>
                    <a:pt x="39465" y="105574"/>
                  </a:lnTo>
                  <a:lnTo>
                    <a:pt x="34362" y="143892"/>
                  </a:lnTo>
                  <a:lnTo>
                    <a:pt x="37150" y="169507"/>
                  </a:lnTo>
                  <a:lnTo>
                    <a:pt x="55856" y="218853"/>
                  </a:lnTo>
                  <a:lnTo>
                    <a:pt x="92446" y="263377"/>
                  </a:lnTo>
                  <a:lnTo>
                    <a:pt x="144552" y="295246"/>
                  </a:lnTo>
                  <a:lnTo>
                    <a:pt x="227623" y="312914"/>
                  </a:lnTo>
                  <a:lnTo>
                    <a:pt x="274612" y="312354"/>
                  </a:lnTo>
                  <a:lnTo>
                    <a:pt x="315706" y="303021"/>
                  </a:lnTo>
                  <a:lnTo>
                    <a:pt x="350752" y="284928"/>
                  </a:lnTo>
                  <a:lnTo>
                    <a:pt x="384354" y="251916"/>
                  </a:lnTo>
                  <a:lnTo>
                    <a:pt x="403916" y="217446"/>
                  </a:lnTo>
                  <a:lnTo>
                    <a:pt x="415262" y="178868"/>
                  </a:lnTo>
                  <a:lnTo>
                    <a:pt x="417407" y="172419"/>
                  </a:lnTo>
                  <a:lnTo>
                    <a:pt x="421725" y="167472"/>
                  </a:lnTo>
                  <a:lnTo>
                    <a:pt x="427593" y="164500"/>
                  </a:lnTo>
                  <a:lnTo>
                    <a:pt x="434388" y="163971"/>
                  </a:lnTo>
                  <a:lnTo>
                    <a:pt x="440843" y="166114"/>
                  </a:lnTo>
                  <a:lnTo>
                    <a:pt x="445794" y="170428"/>
                  </a:lnTo>
                  <a:lnTo>
                    <a:pt x="448770" y="176290"/>
                  </a:lnTo>
                  <a:lnTo>
                    <a:pt x="449299" y="183078"/>
                  </a:lnTo>
                  <a:lnTo>
                    <a:pt x="446357" y="198089"/>
                  </a:lnTo>
                  <a:lnTo>
                    <a:pt x="411417" y="273045"/>
                  </a:lnTo>
                  <a:lnTo>
                    <a:pt x="370364" y="313103"/>
                  </a:lnTo>
                  <a:lnTo>
                    <a:pt x="331094" y="333799"/>
                  </a:lnTo>
                  <a:lnTo>
                    <a:pt x="286080" y="345326"/>
                  </a:lnTo>
                  <a:lnTo>
                    <a:pt x="235474" y="347624"/>
                  </a:lnTo>
                  <a:close/>
                </a:path>
              </a:pathLst>
            </a:custGeom>
            <a:solidFill>
              <a:srgbClr val="CCD5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21">
              <a:extLst>
                <a:ext uri="{FF2B5EF4-FFF2-40B4-BE49-F238E27FC236}">
                  <a16:creationId xmlns:a16="http://schemas.microsoft.com/office/drawing/2014/main" id="{018C867C-AC0A-C4C7-A5CF-ABAC5E54E2A8}"/>
                </a:ext>
              </a:extLst>
            </p:cNvPr>
            <p:cNvSpPr/>
            <p:nvPr/>
          </p:nvSpPr>
          <p:spPr>
            <a:xfrm>
              <a:off x="3895915" y="5881191"/>
              <a:ext cx="688340" cy="532765"/>
            </a:xfrm>
            <a:custGeom>
              <a:avLst/>
              <a:gdLst/>
              <a:ahLst/>
              <a:cxnLst/>
              <a:rect l="l" t="t" r="r" b="b"/>
              <a:pathLst>
                <a:path w="688339" h="532764">
                  <a:moveTo>
                    <a:pt x="109245" y="439762"/>
                  </a:moveTo>
                  <a:lnTo>
                    <a:pt x="90703" y="402221"/>
                  </a:lnTo>
                  <a:lnTo>
                    <a:pt x="58204" y="388772"/>
                  </a:lnTo>
                  <a:lnTo>
                    <a:pt x="51028" y="388772"/>
                  </a:lnTo>
                  <a:lnTo>
                    <a:pt x="13462" y="407289"/>
                  </a:lnTo>
                  <a:lnTo>
                    <a:pt x="0" y="439762"/>
                  </a:lnTo>
                  <a:lnTo>
                    <a:pt x="0" y="446925"/>
                  </a:lnTo>
                  <a:lnTo>
                    <a:pt x="18529" y="484466"/>
                  </a:lnTo>
                  <a:lnTo>
                    <a:pt x="51028" y="497916"/>
                  </a:lnTo>
                  <a:lnTo>
                    <a:pt x="58204" y="497916"/>
                  </a:lnTo>
                  <a:lnTo>
                    <a:pt x="95783" y="479399"/>
                  </a:lnTo>
                  <a:lnTo>
                    <a:pt x="109245" y="446925"/>
                  </a:lnTo>
                  <a:lnTo>
                    <a:pt x="109245" y="443344"/>
                  </a:lnTo>
                  <a:lnTo>
                    <a:pt x="109245" y="439762"/>
                  </a:lnTo>
                  <a:close/>
                </a:path>
                <a:path w="688339" h="532764">
                  <a:moveTo>
                    <a:pt x="405206" y="0"/>
                  </a:moveTo>
                  <a:lnTo>
                    <a:pt x="282994" y="16510"/>
                  </a:lnTo>
                  <a:lnTo>
                    <a:pt x="238480" y="41021"/>
                  </a:lnTo>
                  <a:lnTo>
                    <a:pt x="222059" y="89217"/>
                  </a:lnTo>
                  <a:lnTo>
                    <a:pt x="237121" y="467144"/>
                  </a:lnTo>
                  <a:lnTo>
                    <a:pt x="259499" y="471678"/>
                  </a:lnTo>
                  <a:lnTo>
                    <a:pt x="244906" y="108483"/>
                  </a:lnTo>
                  <a:lnTo>
                    <a:pt x="247472" y="77584"/>
                  </a:lnTo>
                  <a:lnTo>
                    <a:pt x="256844" y="56108"/>
                  </a:lnTo>
                  <a:lnTo>
                    <a:pt x="275475" y="42633"/>
                  </a:lnTo>
                  <a:lnTo>
                    <a:pt x="305854" y="35775"/>
                  </a:lnTo>
                  <a:lnTo>
                    <a:pt x="399694" y="22987"/>
                  </a:lnTo>
                  <a:lnTo>
                    <a:pt x="405206" y="0"/>
                  </a:lnTo>
                  <a:close/>
                </a:path>
                <a:path w="688339" h="532764">
                  <a:moveTo>
                    <a:pt x="688251" y="168122"/>
                  </a:moveTo>
                  <a:lnTo>
                    <a:pt x="686142" y="142951"/>
                  </a:lnTo>
                  <a:lnTo>
                    <a:pt x="675220" y="120192"/>
                  </a:lnTo>
                  <a:lnTo>
                    <a:pt x="656120" y="102336"/>
                  </a:lnTo>
                  <a:lnTo>
                    <a:pt x="552869" y="36588"/>
                  </a:lnTo>
                  <a:lnTo>
                    <a:pt x="548335" y="59740"/>
                  </a:lnTo>
                  <a:lnTo>
                    <a:pt x="627430" y="109943"/>
                  </a:lnTo>
                  <a:lnTo>
                    <a:pt x="652183" y="128828"/>
                  </a:lnTo>
                  <a:lnTo>
                    <a:pt x="663409" y="148729"/>
                  </a:lnTo>
                  <a:lnTo>
                    <a:pt x="662851" y="172021"/>
                  </a:lnTo>
                  <a:lnTo>
                    <a:pt x="652221" y="201104"/>
                  </a:lnTo>
                  <a:lnTo>
                    <a:pt x="485279" y="527710"/>
                  </a:lnTo>
                  <a:lnTo>
                    <a:pt x="507809" y="532244"/>
                  </a:lnTo>
                  <a:lnTo>
                    <a:pt x="680910" y="193167"/>
                  </a:lnTo>
                  <a:lnTo>
                    <a:pt x="688251" y="168122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22">
              <a:extLst>
                <a:ext uri="{FF2B5EF4-FFF2-40B4-BE49-F238E27FC236}">
                  <a16:creationId xmlns:a16="http://schemas.microsoft.com/office/drawing/2014/main" id="{F0A1E2E9-EF27-1E2A-CD89-C3F412EEE6A1}"/>
                </a:ext>
              </a:extLst>
            </p:cNvPr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02758" y="5882153"/>
              <a:ext cx="78611" cy="85819"/>
            </a:xfrm>
            <a:prstGeom prst="rect">
              <a:avLst/>
            </a:prstGeom>
          </p:spPr>
        </p:pic>
        <p:sp>
          <p:nvSpPr>
            <p:cNvPr id="13" name="object 23">
              <a:extLst>
                <a:ext uri="{FF2B5EF4-FFF2-40B4-BE49-F238E27FC236}">
                  <a16:creationId xmlns:a16="http://schemas.microsoft.com/office/drawing/2014/main" id="{943DD9F4-3C8B-C8F2-E9E8-019135E4E7CC}"/>
                </a:ext>
              </a:extLst>
            </p:cNvPr>
            <p:cNvSpPr/>
            <p:nvPr/>
          </p:nvSpPr>
          <p:spPr>
            <a:xfrm>
              <a:off x="4268876" y="5850902"/>
              <a:ext cx="53975" cy="93980"/>
            </a:xfrm>
            <a:custGeom>
              <a:avLst/>
              <a:gdLst/>
              <a:ahLst/>
              <a:cxnLst/>
              <a:rect l="l" t="t" r="r" b="b"/>
              <a:pathLst>
                <a:path w="53975" h="93979">
                  <a:moveTo>
                    <a:pt x="49922" y="93754"/>
                  </a:moveTo>
                  <a:lnTo>
                    <a:pt x="46518" y="92135"/>
                  </a:lnTo>
                  <a:lnTo>
                    <a:pt x="3727" y="73189"/>
                  </a:lnTo>
                  <a:lnTo>
                    <a:pt x="1620" y="72218"/>
                  </a:lnTo>
                  <a:lnTo>
                    <a:pt x="324" y="69951"/>
                  </a:lnTo>
                  <a:lnTo>
                    <a:pt x="324" y="67360"/>
                  </a:lnTo>
                  <a:lnTo>
                    <a:pt x="0" y="22183"/>
                  </a:lnTo>
                  <a:lnTo>
                    <a:pt x="0" y="19430"/>
                  </a:lnTo>
                  <a:lnTo>
                    <a:pt x="1458" y="16840"/>
                  </a:lnTo>
                  <a:lnTo>
                    <a:pt x="3890" y="16192"/>
                  </a:lnTo>
                  <a:lnTo>
                    <a:pt x="47166" y="1295"/>
                  </a:lnTo>
                  <a:lnTo>
                    <a:pt x="50246" y="0"/>
                  </a:lnTo>
                  <a:lnTo>
                    <a:pt x="53650" y="3076"/>
                  </a:lnTo>
                  <a:lnTo>
                    <a:pt x="53650" y="7286"/>
                  </a:lnTo>
                  <a:lnTo>
                    <a:pt x="53650" y="90677"/>
                  </a:lnTo>
                  <a:lnTo>
                    <a:pt x="49922" y="93754"/>
                  </a:lnTo>
                  <a:close/>
                </a:path>
              </a:pathLst>
            </a:custGeom>
            <a:solidFill>
              <a:srgbClr val="2F2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264679BA-C3D8-5B86-054E-08EF172B60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4439" y="4972546"/>
            <a:ext cx="6230219" cy="18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78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19231609-91CA-274E-C231-A84CB6CF49D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3441" y="146371"/>
            <a:ext cx="2225343" cy="83869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3AF3EF7-4E29-B1DE-89F7-E835B4910F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8116" y="146371"/>
            <a:ext cx="1205757" cy="95519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96E6E5F-A01E-3D53-466F-0B92BDD889F4}"/>
              </a:ext>
            </a:extLst>
          </p:cNvPr>
          <p:cNvSpPr txBox="1"/>
          <p:nvPr/>
        </p:nvSpPr>
        <p:spPr>
          <a:xfrm>
            <a:off x="80866" y="1322494"/>
            <a:ext cx="117130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es-MX" sz="3600" dirty="0">
                <a:solidFill>
                  <a:srgbClr val="003E9A"/>
                </a:solidFill>
                <a:latin typeface="Hero" panose="00000500000000000000" pitchFamily="2" charset="0"/>
                <a:ea typeface="+mn-ea"/>
                <a:cs typeface="Calibri Light" panose="020F0302020204030204" pitchFamily="34" charset="0"/>
              </a:rPr>
              <a:t>    </a:t>
            </a:r>
            <a:r>
              <a:rPr lang="es-MX" sz="2400" dirty="0" err="1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Sustainability</a:t>
            </a:r>
            <a:endParaRPr lang="es-MX" sz="24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  <a:latin typeface="Gill Sans MT" panose="020B05020201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67C904C-FBA5-8F7C-E3E0-6533A8EECB10}"/>
              </a:ext>
            </a:extLst>
          </p:cNvPr>
          <p:cNvSpPr txBox="1"/>
          <p:nvPr/>
        </p:nvSpPr>
        <p:spPr>
          <a:xfrm>
            <a:off x="261257" y="2789853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85D7F89-D8A3-C738-D5EB-B2EDAB439669}"/>
              </a:ext>
            </a:extLst>
          </p:cNvPr>
          <p:cNvSpPr txBox="1"/>
          <p:nvPr/>
        </p:nvSpPr>
        <p:spPr>
          <a:xfrm>
            <a:off x="261256" y="2212771"/>
            <a:ext cx="7869283" cy="3019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8450" marR="898525" indent="-285750">
              <a:lnSpc>
                <a:spcPct val="1188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600" spc="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It </a:t>
            </a:r>
            <a:r>
              <a:rPr lang="en-US" sz="1600" spc="18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is</a:t>
            </a:r>
            <a:r>
              <a:rPr lang="en-US" sz="1600" spc="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12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supported</a:t>
            </a:r>
            <a:r>
              <a:rPr lang="en-US" sz="1600" spc="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12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by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24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a</a:t>
            </a:r>
            <a:r>
              <a:rPr lang="en-US" sz="1600" spc="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12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group</a:t>
            </a:r>
            <a:r>
              <a:rPr lang="en-US" sz="1600" spc="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14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of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17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specialized</a:t>
            </a:r>
            <a:r>
              <a:rPr lang="en-US" sz="1600" spc="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114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doctors  </a:t>
            </a:r>
            <a:r>
              <a:rPr lang="en-US" sz="1600" spc="11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working</a:t>
            </a:r>
            <a:r>
              <a:rPr lang="en-US" sz="1600" spc="3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1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at</a:t>
            </a:r>
            <a:r>
              <a:rPr lang="en-US" sz="1600" spc="3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10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the</a:t>
            </a:r>
            <a:r>
              <a:rPr lang="en-US" sz="1600" spc="3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</a:p>
          <a:p>
            <a:pPr marL="12700" marR="898525">
              <a:lnSpc>
                <a:spcPct val="118800"/>
              </a:lnSpc>
              <a:spcBef>
                <a:spcPts val="100"/>
              </a:spcBef>
            </a:pPr>
            <a:r>
              <a:rPr lang="en-US" sz="1600" spc="3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    </a:t>
            </a:r>
            <a:r>
              <a:rPr lang="en-US" sz="1600" spc="21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Lomas</a:t>
            </a:r>
            <a:r>
              <a:rPr lang="en-US" sz="1600" spc="3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13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Verdes</a:t>
            </a:r>
            <a:r>
              <a:rPr lang="en-US" sz="1600" spc="3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13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Hospital</a:t>
            </a:r>
            <a:r>
              <a:rPr lang="en-US" sz="1600" spc="3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14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of</a:t>
            </a:r>
            <a:r>
              <a:rPr lang="en-US" sz="1600" spc="3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22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IMSS.</a:t>
            </a:r>
          </a:p>
          <a:p>
            <a:pPr marL="298450" marR="5080" indent="-285750">
              <a:lnSpc>
                <a:spcPct val="118800"/>
              </a:lnSpc>
              <a:buFont typeface="Arial" panose="020B0604020202020204" pitchFamily="34" charset="0"/>
              <a:buChar char="•"/>
            </a:pPr>
            <a:r>
              <a:rPr lang="en-US" sz="1600" spc="9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The </a:t>
            </a:r>
            <a:r>
              <a:rPr lang="en-US" sz="1600" spc="18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social </a:t>
            </a:r>
            <a:r>
              <a:rPr lang="en-US" sz="1600" spc="8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workers </a:t>
            </a:r>
            <a:r>
              <a:rPr lang="en-US" sz="1600" spc="9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will </a:t>
            </a:r>
            <a:r>
              <a:rPr lang="en-US" sz="1600" spc="10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provide the </a:t>
            </a:r>
            <a:r>
              <a:rPr lang="en-US" sz="1600" spc="13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information </a:t>
            </a:r>
            <a:r>
              <a:rPr lang="en-US" sz="1600" spc="14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of </a:t>
            </a:r>
            <a:r>
              <a:rPr lang="en-US" sz="1600" spc="10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the  </a:t>
            </a:r>
            <a:r>
              <a:rPr lang="en-US" sz="1600" spc="16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socioeconomic </a:t>
            </a:r>
          </a:p>
          <a:p>
            <a:pPr marL="12700" marR="5080">
              <a:lnSpc>
                <a:spcPct val="118800"/>
              </a:lnSpc>
            </a:pPr>
            <a:r>
              <a:rPr lang="en-US" sz="1600" spc="16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   </a:t>
            </a:r>
            <a:r>
              <a:rPr lang="en-US" sz="1600" spc="13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situation </a:t>
            </a:r>
            <a:r>
              <a:rPr lang="en-US" sz="1600" spc="14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of </a:t>
            </a:r>
            <a:r>
              <a:rPr lang="en-US" sz="1600" spc="10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the </a:t>
            </a:r>
            <a:r>
              <a:rPr lang="en-US" sz="1600" spc="13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patients, </a:t>
            </a:r>
            <a:r>
              <a:rPr lang="en-US" sz="1600" spc="3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to </a:t>
            </a:r>
            <a:r>
              <a:rPr lang="en-US" sz="1600" spc="114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determine </a:t>
            </a:r>
            <a:r>
              <a:rPr lang="en-US" sz="1600" spc="-39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15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if  </a:t>
            </a:r>
            <a:r>
              <a:rPr lang="en-US" sz="1600" spc="6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their </a:t>
            </a:r>
            <a:r>
              <a:rPr lang="en-US" sz="1600" spc="11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are </a:t>
            </a:r>
            <a:r>
              <a:rPr lang="en-US" sz="1600" spc="18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candidates </a:t>
            </a:r>
            <a:r>
              <a:rPr lang="en-US" sz="1600" spc="3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to </a:t>
            </a:r>
            <a:r>
              <a:rPr lang="en-US" sz="1600" spc="1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be </a:t>
            </a:r>
          </a:p>
          <a:p>
            <a:pPr marL="12700" marR="5080">
              <a:lnSpc>
                <a:spcPct val="118800"/>
              </a:lnSpc>
            </a:pPr>
            <a:r>
              <a:rPr lang="en-US" sz="1600" spc="1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   </a:t>
            </a:r>
            <a:r>
              <a:rPr lang="en-US" sz="1600" spc="12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supported </a:t>
            </a:r>
            <a:r>
              <a:rPr lang="en-US" sz="1600" spc="9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with </a:t>
            </a:r>
            <a:r>
              <a:rPr lang="en-US" sz="1600" spc="10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the  </a:t>
            </a:r>
            <a:r>
              <a:rPr lang="en-US" sz="1600" spc="10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orthopedic</a:t>
            </a:r>
            <a:r>
              <a:rPr lang="en-US" sz="1600" spc="3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12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corset.</a:t>
            </a:r>
          </a:p>
          <a:p>
            <a:pPr marL="298450" marR="5080" indent="-285750">
              <a:lnSpc>
                <a:spcPct val="118800"/>
              </a:lnSpc>
              <a:buFont typeface="Arial" panose="020B0604020202020204" pitchFamily="34" charset="0"/>
              <a:buChar char="•"/>
            </a:pPr>
            <a:r>
              <a:rPr lang="en-US" sz="1600" spc="14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As </a:t>
            </a:r>
            <a:r>
              <a:rPr lang="en-US" sz="1600" spc="10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the </a:t>
            </a:r>
            <a:r>
              <a:rPr lang="en-US" sz="1600" spc="18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size </a:t>
            </a:r>
            <a:r>
              <a:rPr lang="en-US" sz="1600" spc="14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of </a:t>
            </a:r>
            <a:r>
              <a:rPr lang="en-US" sz="1600" spc="10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the corset, </a:t>
            </a:r>
            <a:r>
              <a:rPr lang="en-US" sz="1600" spc="17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depends </a:t>
            </a:r>
            <a:r>
              <a:rPr lang="en-US" sz="1600" spc="9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on </a:t>
            </a:r>
            <a:r>
              <a:rPr lang="en-US" sz="1600" spc="10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the </a:t>
            </a:r>
            <a:r>
              <a:rPr lang="en-US" sz="1600" spc="14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height of </a:t>
            </a:r>
            <a:r>
              <a:rPr lang="en-US" sz="1600" spc="10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the  </a:t>
            </a:r>
            <a:r>
              <a:rPr lang="en-US" sz="1600" spc="11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patient,</a:t>
            </a:r>
            <a:r>
              <a:rPr lang="en-US" sz="1600" spc="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it </a:t>
            </a:r>
            <a:r>
              <a:rPr lang="en-US" sz="1600" spc="18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must</a:t>
            </a:r>
            <a:r>
              <a:rPr lang="en-US" sz="1600" spc="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1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be</a:t>
            </a:r>
          </a:p>
          <a:p>
            <a:pPr marL="12700" marR="5080">
              <a:lnSpc>
                <a:spcPct val="118800"/>
              </a:lnSpc>
            </a:pPr>
            <a:r>
              <a:rPr lang="en-US" sz="1600" spc="1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   </a:t>
            </a:r>
            <a:r>
              <a:rPr lang="en-US" sz="1600" spc="204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changed</a:t>
            </a:r>
            <a:r>
              <a:rPr lang="en-US" sz="1600" spc="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9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every</a:t>
            </a:r>
            <a:r>
              <a:rPr lang="en-US" sz="1600" spc="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9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period</a:t>
            </a:r>
            <a:r>
              <a:rPr lang="en-US" sz="1600" spc="4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14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of</a:t>
            </a:r>
            <a:r>
              <a:rPr lang="en-US" sz="1600" spc="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lang="en-US" sz="1600" spc="13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time with natural growth and disease treatment.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Gill Sans MT"/>
              <a:cs typeface="Gill Sans MT"/>
            </a:endParaRPr>
          </a:p>
          <a:p>
            <a:pPr marL="298450" marR="5080" indent="-285750">
              <a:lnSpc>
                <a:spcPct val="118800"/>
              </a:lnSpc>
              <a:buFont typeface="Arial" panose="020B0604020202020204" pitchFamily="34" charset="0"/>
              <a:buChar char="•"/>
            </a:pPr>
            <a:r>
              <a:rPr lang="en-US" sz="1600" spc="26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</a:rPr>
              <a:t>Numbers of patients at Lomas Verdes Hospital of IMSS,   </a:t>
            </a:r>
          </a:p>
          <a:p>
            <a:pPr marL="12700" marR="5080">
              <a:lnSpc>
                <a:spcPct val="118800"/>
              </a:lnSpc>
            </a:pPr>
            <a:r>
              <a:rPr lang="en-US" sz="1600" spc="265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</a:rPr>
              <a:t>   Scoliosis cases:     weekly         monthly         yearly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endParaRPr lang="es-MX" sz="900" b="1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  <a:latin typeface="Hero" panose="00000500000000000000" pitchFamily="2" charset="0"/>
              <a:cs typeface="Calibri Light" panose="020F0302020204030204" pitchFamily="34" charset="0"/>
            </a:endParaRPr>
          </a:p>
          <a:p>
            <a:endParaRPr lang="es-MX" sz="900" b="1" dirty="0">
              <a:solidFill>
                <a:srgbClr val="003E9A"/>
              </a:solidFill>
              <a:highlight>
                <a:srgbClr val="FFFF00"/>
              </a:highlight>
              <a:latin typeface="Hero" panose="00000500000000000000" pitchFamily="2" charset="0"/>
              <a:cs typeface="Calibri Light" panose="020F0302020204030204" pitchFamily="34" charset="0"/>
            </a:endParaRPr>
          </a:p>
        </p:txBody>
      </p:sp>
      <p:sp>
        <p:nvSpPr>
          <p:cNvPr id="20" name="object 10">
            <a:extLst>
              <a:ext uri="{FF2B5EF4-FFF2-40B4-BE49-F238E27FC236}">
                <a16:creationId xmlns:a16="http://schemas.microsoft.com/office/drawing/2014/main" id="{CC3E2CC9-FA81-004C-F7AB-E60F8D6F3F65}"/>
              </a:ext>
            </a:extLst>
          </p:cNvPr>
          <p:cNvSpPr txBox="1"/>
          <p:nvPr/>
        </p:nvSpPr>
        <p:spPr>
          <a:xfrm>
            <a:off x="8039839" y="4858601"/>
            <a:ext cx="945092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11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First</a:t>
            </a:r>
            <a:r>
              <a:rPr sz="1600" spc="-2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sz="1600" spc="12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time</a:t>
            </a:r>
            <a:endParaRPr sz="1600" dirty="0">
              <a:solidFill>
                <a:schemeClr val="accent1">
                  <a:lumMod val="75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21" name="object 11">
            <a:extLst>
              <a:ext uri="{FF2B5EF4-FFF2-40B4-BE49-F238E27FC236}">
                <a16:creationId xmlns:a16="http://schemas.microsoft.com/office/drawing/2014/main" id="{394A9831-E397-0F99-F9DB-42BBFE9B3B14}"/>
              </a:ext>
            </a:extLst>
          </p:cNvPr>
          <p:cNvSpPr txBox="1"/>
          <p:nvPr/>
        </p:nvSpPr>
        <p:spPr>
          <a:xfrm>
            <a:off x="8044926" y="5085522"/>
            <a:ext cx="2371693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10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Follow-up</a:t>
            </a:r>
            <a:r>
              <a:rPr sz="1600" spc="-2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sz="1600" spc="16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appointments</a:t>
            </a:r>
            <a:endParaRPr sz="1600" dirty="0">
              <a:solidFill>
                <a:schemeClr val="accent1">
                  <a:lumMod val="75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9A8CD4DA-C6D6-2644-02AB-14F5B21EDB5F}"/>
              </a:ext>
            </a:extLst>
          </p:cNvPr>
          <p:cNvSpPr txBox="1"/>
          <p:nvPr/>
        </p:nvSpPr>
        <p:spPr>
          <a:xfrm>
            <a:off x="8046073" y="5339732"/>
            <a:ext cx="1863329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1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Pediatric</a:t>
            </a:r>
            <a:r>
              <a:rPr sz="1600" spc="-2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sz="1600" spc="12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surgery</a:t>
            </a:r>
            <a:endParaRPr sz="1600" dirty="0">
              <a:solidFill>
                <a:schemeClr val="accent1">
                  <a:lumMod val="75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720C209C-0F20-1287-154E-0BE3495DC3A7}"/>
              </a:ext>
            </a:extLst>
          </p:cNvPr>
          <p:cNvSpPr txBox="1"/>
          <p:nvPr/>
        </p:nvSpPr>
        <p:spPr>
          <a:xfrm>
            <a:off x="2742900" y="4859540"/>
            <a:ext cx="988413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12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9</a:t>
            </a:r>
            <a:r>
              <a:rPr sz="1600" spc="-1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sz="1600" spc="15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patients</a:t>
            </a:r>
            <a:endParaRPr sz="1600" dirty="0">
              <a:solidFill>
                <a:schemeClr val="accent1">
                  <a:lumMod val="75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24" name="object 14">
            <a:extLst>
              <a:ext uri="{FF2B5EF4-FFF2-40B4-BE49-F238E27FC236}">
                <a16:creationId xmlns:a16="http://schemas.microsoft.com/office/drawing/2014/main" id="{E892C948-6452-8F21-B734-1EDD857954E4}"/>
              </a:ext>
            </a:extLst>
          </p:cNvPr>
          <p:cNvSpPr txBox="1"/>
          <p:nvPr/>
        </p:nvSpPr>
        <p:spPr>
          <a:xfrm>
            <a:off x="2628365" y="5100109"/>
            <a:ext cx="1110906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15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36</a:t>
            </a:r>
            <a:r>
              <a:rPr sz="1600" spc="-1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sz="1600" spc="15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patients</a:t>
            </a:r>
            <a:endParaRPr sz="1600" dirty="0">
              <a:solidFill>
                <a:schemeClr val="accent1">
                  <a:lumMod val="75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25" name="object 15">
            <a:extLst>
              <a:ext uri="{FF2B5EF4-FFF2-40B4-BE49-F238E27FC236}">
                <a16:creationId xmlns:a16="http://schemas.microsoft.com/office/drawing/2014/main" id="{500AC302-C74E-CE9D-0B03-632D61135872}"/>
              </a:ext>
            </a:extLst>
          </p:cNvPr>
          <p:cNvSpPr txBox="1"/>
          <p:nvPr/>
        </p:nvSpPr>
        <p:spPr>
          <a:xfrm>
            <a:off x="2764647" y="5395263"/>
            <a:ext cx="87538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12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1</a:t>
            </a:r>
            <a:r>
              <a:rPr sz="1600" spc="-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sz="1600" spc="13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patient</a:t>
            </a:r>
            <a:endParaRPr sz="1600" dirty="0">
              <a:solidFill>
                <a:schemeClr val="accent1">
                  <a:lumMod val="75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B582BAAC-B09D-2EBF-1634-825667B8601A}"/>
              </a:ext>
            </a:extLst>
          </p:cNvPr>
          <p:cNvSpPr txBox="1"/>
          <p:nvPr/>
        </p:nvSpPr>
        <p:spPr>
          <a:xfrm>
            <a:off x="6098795" y="4844948"/>
            <a:ext cx="1233898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16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432</a:t>
            </a:r>
            <a:r>
              <a:rPr sz="1600" spc="-1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sz="1600" spc="15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patients</a:t>
            </a:r>
            <a:endParaRPr sz="1600" dirty="0">
              <a:solidFill>
                <a:schemeClr val="accent1">
                  <a:lumMod val="75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27" name="object 17">
            <a:extLst>
              <a:ext uri="{FF2B5EF4-FFF2-40B4-BE49-F238E27FC236}">
                <a16:creationId xmlns:a16="http://schemas.microsoft.com/office/drawing/2014/main" id="{5845AB8A-8468-9CE3-657E-2325C2312DBE}"/>
              </a:ext>
            </a:extLst>
          </p:cNvPr>
          <p:cNvSpPr txBox="1"/>
          <p:nvPr/>
        </p:nvSpPr>
        <p:spPr>
          <a:xfrm>
            <a:off x="5943123" y="5085517"/>
            <a:ext cx="14027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13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1,728</a:t>
            </a:r>
            <a:r>
              <a:rPr sz="160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sz="1600" spc="15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patients</a:t>
            </a:r>
            <a:endParaRPr sz="1600" dirty="0">
              <a:solidFill>
                <a:schemeClr val="accent1">
                  <a:lumMod val="75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28" name="object 18">
            <a:extLst>
              <a:ext uri="{FF2B5EF4-FFF2-40B4-BE49-F238E27FC236}">
                <a16:creationId xmlns:a16="http://schemas.microsoft.com/office/drawing/2014/main" id="{D9C5BB7E-1EEF-DE6A-E69A-0F23442E19E7}"/>
              </a:ext>
            </a:extLst>
          </p:cNvPr>
          <p:cNvSpPr txBox="1"/>
          <p:nvPr/>
        </p:nvSpPr>
        <p:spPr>
          <a:xfrm>
            <a:off x="6221285" y="5380671"/>
            <a:ext cx="99787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15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48</a:t>
            </a:r>
            <a:r>
              <a:rPr sz="1600" spc="-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sz="1600" spc="13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patient</a:t>
            </a:r>
            <a:endParaRPr sz="1600" dirty="0">
              <a:solidFill>
                <a:schemeClr val="accent1">
                  <a:lumMod val="75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29" name="object 19">
            <a:extLst>
              <a:ext uri="{FF2B5EF4-FFF2-40B4-BE49-F238E27FC236}">
                <a16:creationId xmlns:a16="http://schemas.microsoft.com/office/drawing/2014/main" id="{580EE7E2-B342-C001-C129-391314F68CA0}"/>
              </a:ext>
            </a:extLst>
          </p:cNvPr>
          <p:cNvSpPr txBox="1"/>
          <p:nvPr/>
        </p:nvSpPr>
        <p:spPr>
          <a:xfrm>
            <a:off x="4361839" y="4844952"/>
            <a:ext cx="1110906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15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36</a:t>
            </a:r>
            <a:r>
              <a:rPr sz="1600" spc="-1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sz="1600" spc="15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patients</a:t>
            </a:r>
            <a:endParaRPr sz="1600" dirty="0">
              <a:solidFill>
                <a:schemeClr val="accent1">
                  <a:lumMod val="75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30" name="object 20">
            <a:extLst>
              <a:ext uri="{FF2B5EF4-FFF2-40B4-BE49-F238E27FC236}">
                <a16:creationId xmlns:a16="http://schemas.microsoft.com/office/drawing/2014/main" id="{E8CBD467-FBBE-9B1E-C321-568D94B27C38}"/>
              </a:ext>
            </a:extLst>
          </p:cNvPr>
          <p:cNvSpPr txBox="1"/>
          <p:nvPr/>
        </p:nvSpPr>
        <p:spPr>
          <a:xfrm>
            <a:off x="4247448" y="5085521"/>
            <a:ext cx="1233898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16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144</a:t>
            </a:r>
            <a:r>
              <a:rPr sz="1600" spc="-1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sz="1600" spc="15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patients</a:t>
            </a:r>
            <a:endParaRPr sz="1600" dirty="0">
              <a:solidFill>
                <a:schemeClr val="accent1">
                  <a:lumMod val="75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31" name="object 21">
            <a:extLst>
              <a:ext uri="{FF2B5EF4-FFF2-40B4-BE49-F238E27FC236}">
                <a16:creationId xmlns:a16="http://schemas.microsoft.com/office/drawing/2014/main" id="{B7FD082E-0C1C-1FF9-E5A8-270FA33DCDEC}"/>
              </a:ext>
            </a:extLst>
          </p:cNvPr>
          <p:cNvSpPr txBox="1"/>
          <p:nvPr/>
        </p:nvSpPr>
        <p:spPr>
          <a:xfrm>
            <a:off x="4484473" y="5380675"/>
            <a:ext cx="87538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125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4</a:t>
            </a:r>
            <a:r>
              <a:rPr sz="1600" spc="-4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 </a:t>
            </a:r>
            <a:r>
              <a:rPr sz="1600" spc="130" dirty="0">
                <a:solidFill>
                  <a:schemeClr val="accent1">
                    <a:lumMod val="75000"/>
                  </a:schemeClr>
                </a:solidFill>
                <a:latin typeface="Gill Sans MT"/>
                <a:cs typeface="Gill Sans MT"/>
              </a:rPr>
              <a:t>patient</a:t>
            </a:r>
            <a:endParaRPr sz="1600" dirty="0">
              <a:solidFill>
                <a:schemeClr val="accent1">
                  <a:lumMod val="75000"/>
                </a:schemeClr>
              </a:solidFill>
              <a:latin typeface="Gill Sans MT"/>
              <a:cs typeface="Gill Sans MT"/>
            </a:endParaRPr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536399B8-2A6B-70E7-F39C-FA18196E8D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6249" y="1239278"/>
            <a:ext cx="2820457" cy="359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2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19231609-91CA-274E-C231-A84CB6CF49D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3441" y="146371"/>
            <a:ext cx="2225343" cy="83869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3AF3EF7-4E29-B1DE-89F7-E835B4910F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8116" y="146371"/>
            <a:ext cx="1205757" cy="95519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96E6E5F-A01E-3D53-466F-0B92BDD889F4}"/>
              </a:ext>
            </a:extLst>
          </p:cNvPr>
          <p:cNvSpPr txBox="1"/>
          <p:nvPr/>
        </p:nvSpPr>
        <p:spPr>
          <a:xfrm>
            <a:off x="824214" y="1362823"/>
            <a:ext cx="117130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es-MX" sz="2400" dirty="0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Budget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67C904C-FBA5-8F7C-E3E0-6533A8EECB10}"/>
              </a:ext>
            </a:extLst>
          </p:cNvPr>
          <p:cNvSpPr txBox="1"/>
          <p:nvPr/>
        </p:nvSpPr>
        <p:spPr>
          <a:xfrm>
            <a:off x="261257" y="2789853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1E1CFC2-CFF4-39B5-AF58-E3774E2B7AD1}"/>
              </a:ext>
            </a:extLst>
          </p:cNvPr>
          <p:cNvSpPr txBox="1"/>
          <p:nvPr/>
        </p:nvSpPr>
        <p:spPr>
          <a:xfrm>
            <a:off x="9158784" y="3920671"/>
            <a:ext cx="1924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/>
              <a:t>EXCHANGE RATE</a:t>
            </a:r>
          </a:p>
          <a:p>
            <a:r>
              <a:rPr lang="es-MX" sz="1200" i="1" dirty="0"/>
              <a:t>1 USD = 17 MEXICAN PESOS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15EE107-B394-C7F9-B9ED-C899D693BA3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160" y="3989291"/>
            <a:ext cx="2010056" cy="234585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ABAD891-7402-22A1-4DC6-3694C0605C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4029" y="4170345"/>
            <a:ext cx="3282066" cy="199571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4D76307-BFA7-1AF2-0C4E-094C8DFC72F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7462" y="3989289"/>
            <a:ext cx="1619476" cy="2345859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C81233E-631A-97D2-BD9D-744B7E7C7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243239"/>
              </p:ext>
            </p:extLst>
          </p:nvPr>
        </p:nvGraphicFramePr>
        <p:xfrm>
          <a:off x="1191491" y="1824485"/>
          <a:ext cx="10165459" cy="2096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133">
                  <a:extLst>
                    <a:ext uri="{9D8B030D-6E8A-4147-A177-3AD203B41FA5}">
                      <a16:colId xmlns:a16="http://schemas.microsoft.com/office/drawing/2014/main" val="2285003328"/>
                    </a:ext>
                  </a:extLst>
                </a:gridCol>
                <a:gridCol w="999316">
                  <a:extLst>
                    <a:ext uri="{9D8B030D-6E8A-4147-A177-3AD203B41FA5}">
                      <a16:colId xmlns:a16="http://schemas.microsoft.com/office/drawing/2014/main" val="4017064142"/>
                    </a:ext>
                  </a:extLst>
                </a:gridCol>
                <a:gridCol w="2274306">
                  <a:extLst>
                    <a:ext uri="{9D8B030D-6E8A-4147-A177-3AD203B41FA5}">
                      <a16:colId xmlns:a16="http://schemas.microsoft.com/office/drawing/2014/main" val="1053561424"/>
                    </a:ext>
                  </a:extLst>
                </a:gridCol>
                <a:gridCol w="3204704">
                  <a:extLst>
                    <a:ext uri="{9D8B030D-6E8A-4147-A177-3AD203B41FA5}">
                      <a16:colId xmlns:a16="http://schemas.microsoft.com/office/drawing/2014/main" val="3938460682"/>
                    </a:ext>
                  </a:extLst>
                </a:gridCol>
              </a:tblGrid>
              <a:tr h="2786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u="none" strike="noStrike">
                          <a:effectLst/>
                        </a:rPr>
                        <a:t>Orthopedic Corset Boston</a:t>
                      </a:r>
                      <a:endParaRPr lang="es-MX" sz="1200" b="0" i="0" u="none" strike="noStrike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>
                          <a:effectLst/>
                        </a:rPr>
                        <a:t>55</a:t>
                      </a:r>
                      <a:endParaRPr lang="es-MX" sz="1200" b="0" i="0" u="none" strike="noStrike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u="none" strike="noStrike">
                          <a:effectLst/>
                        </a:rPr>
                        <a:t>$647.05</a:t>
                      </a:r>
                      <a:endParaRPr lang="es-MX" sz="1200" b="0" i="0" u="none" strike="noStrike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u="none" strike="noStrike" dirty="0">
                          <a:effectLst/>
                        </a:rPr>
                        <a:t>$35,588.00</a:t>
                      </a:r>
                      <a:endParaRPr lang="es-MX" sz="1200" b="0" i="0" u="none" strike="noStrike" dirty="0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8935941"/>
                  </a:ext>
                </a:extLst>
              </a:tr>
              <a:tr h="266567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Orthopedic Corset Milwakee</a:t>
                      </a:r>
                      <a:endParaRPr lang="es-MX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10</a:t>
                      </a:r>
                      <a:endParaRPr lang="es-MX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$1,058.80</a:t>
                      </a:r>
                      <a:endParaRPr lang="es-MX" sz="11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</a:rPr>
                        <a:t>$10,588.00</a:t>
                      </a:r>
                      <a:endParaRPr lang="es-MX" sz="12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1164204"/>
                  </a:ext>
                </a:extLst>
              </a:tr>
              <a:tr h="26656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u="none" strike="noStrike">
                          <a:effectLst/>
                        </a:rPr>
                        <a:t>Wheelchair PCI</a:t>
                      </a:r>
                      <a:endParaRPr lang="es-MX" sz="1200" b="0" i="0" u="none" strike="noStrike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>
                          <a:effectLst/>
                        </a:rPr>
                        <a:t>15</a:t>
                      </a:r>
                      <a:endParaRPr lang="es-MX" sz="1200" b="0" i="0" u="none" strike="noStrike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u="none" strike="noStrike" dirty="0">
                          <a:effectLst/>
                        </a:rPr>
                        <a:t>$541.93</a:t>
                      </a:r>
                      <a:endParaRPr lang="es-MX" sz="1200" b="0" i="0" u="none" strike="noStrike" dirty="0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u="none" strike="noStrike" dirty="0">
                          <a:effectLst/>
                        </a:rPr>
                        <a:t>$8,129.00</a:t>
                      </a:r>
                      <a:endParaRPr lang="es-MX" sz="1200" b="0" i="0" u="none" strike="noStrike" dirty="0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1723464"/>
                  </a:ext>
                </a:extLst>
              </a:tr>
              <a:tr h="25445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Wheelchair PCA</a:t>
                      </a:r>
                      <a:endParaRPr lang="es-MX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6</a:t>
                      </a:r>
                      <a:endParaRPr lang="es-MX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$720.33</a:t>
                      </a:r>
                      <a:endParaRPr lang="es-MX" sz="11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$4,322.00</a:t>
                      </a:r>
                      <a:endParaRPr lang="es-MX" sz="12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7949766"/>
                  </a:ext>
                </a:extLst>
              </a:tr>
              <a:tr h="25445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3D Printer </a:t>
                      </a:r>
                      <a:endParaRPr lang="es-MX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</a:t>
                      </a:r>
                      <a:endParaRPr lang="es-MX" sz="12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$11,057.00</a:t>
                      </a:r>
                      <a:endParaRPr lang="es-MX" sz="12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$11,057.00</a:t>
                      </a:r>
                      <a:endParaRPr lang="es-MX" sz="12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0755158"/>
                  </a:ext>
                </a:extLst>
              </a:tr>
              <a:tr h="254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Data Precessors for high resolution</a:t>
                      </a:r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2</a:t>
                      </a:r>
                      <a:endParaRPr lang="es-MX" sz="12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$3,468.50</a:t>
                      </a:r>
                      <a:endParaRPr lang="es-MX" sz="12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$6,937.00</a:t>
                      </a:r>
                      <a:endParaRPr lang="es-MX" sz="12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7347431"/>
                  </a:ext>
                </a:extLst>
              </a:tr>
              <a:tr h="266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PLA white matte filament 1 kg  (consumable)</a:t>
                      </a:r>
                      <a:endParaRPr lang="en-US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42</a:t>
                      </a:r>
                      <a:endParaRPr lang="es-MX" sz="12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$33.42</a:t>
                      </a:r>
                      <a:endParaRPr lang="es-MX" sz="12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$1,404.00</a:t>
                      </a:r>
                      <a:endParaRPr lang="es-MX" sz="12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0701373"/>
                  </a:ext>
                </a:extLst>
              </a:tr>
              <a:tr h="2544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u="none" strike="noStrike">
                          <a:effectLst/>
                        </a:rPr>
                        <a:t>Total Amount</a:t>
                      </a:r>
                      <a:endParaRPr lang="es-MX" sz="1200" b="0" i="0" u="none" strike="noStrike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1" i="0" u="none" strike="noStrike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u="none" strike="noStrike">
                          <a:effectLst/>
                        </a:rPr>
                        <a:t>$78,025.00</a:t>
                      </a:r>
                      <a:endParaRPr lang="es-MX" sz="1200" b="0" i="0" u="none" strike="noStrike" dirty="0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6167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954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19231609-91CA-274E-C231-A84CB6CF49D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3441" y="146371"/>
            <a:ext cx="2225343" cy="83869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3AF3EF7-4E29-B1DE-89F7-E835B4910F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8116" y="146371"/>
            <a:ext cx="1205757" cy="95519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96E6E5F-A01E-3D53-466F-0B92BDD889F4}"/>
              </a:ext>
            </a:extLst>
          </p:cNvPr>
          <p:cNvSpPr txBox="1"/>
          <p:nvPr/>
        </p:nvSpPr>
        <p:spPr>
          <a:xfrm>
            <a:off x="141826" y="1067451"/>
            <a:ext cx="117130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es-MX" sz="3600" dirty="0">
                <a:solidFill>
                  <a:srgbClr val="003E9A"/>
                </a:solidFill>
                <a:latin typeface="Hero" panose="00000500000000000000" pitchFamily="2" charset="0"/>
                <a:cs typeface="Calibri Light" panose="020F0302020204030204" pitchFamily="34" charset="0"/>
              </a:rPr>
              <a:t>          </a:t>
            </a:r>
            <a:r>
              <a:rPr lang="es-MX" sz="2400" dirty="0" err="1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Funding</a:t>
            </a:r>
            <a:r>
              <a:rPr lang="es-MX" sz="2400" dirty="0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2400" dirty="0" err="1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from</a:t>
            </a:r>
            <a:r>
              <a:rPr lang="es-MX" sz="2400" dirty="0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</a:t>
            </a:r>
            <a:r>
              <a:rPr lang="es-MX" sz="2400" dirty="0" err="1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Mexico</a:t>
            </a:r>
            <a:r>
              <a:rPr lang="es-MX" sz="2400" dirty="0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 club </a:t>
            </a:r>
            <a:r>
              <a:rPr lang="es-MX" sz="2400" dirty="0" err="1">
                <a:solidFill>
                  <a:srgbClr val="003E9A"/>
                </a:solidFill>
                <a:latin typeface="Gill Sans MT" panose="020B0502020104020203" pitchFamily="34" charset="0"/>
                <a:cs typeface="Calibri Light" panose="020F0302020204030204" pitchFamily="34" charset="0"/>
              </a:rPr>
              <a:t>sources</a:t>
            </a:r>
            <a:endParaRPr lang="es-MX" sz="2400" dirty="0">
              <a:solidFill>
                <a:srgbClr val="003E9A"/>
              </a:solidFill>
              <a:latin typeface="Gill Sans MT" panose="020B05020201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67C904C-FBA5-8F7C-E3E0-6533A8EECB10}"/>
              </a:ext>
            </a:extLst>
          </p:cNvPr>
          <p:cNvSpPr txBox="1"/>
          <p:nvPr/>
        </p:nvSpPr>
        <p:spPr>
          <a:xfrm>
            <a:off x="261257" y="2789853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D83391C-CB2F-D795-25ED-B80BFB54B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582114"/>
              </p:ext>
            </p:extLst>
          </p:nvPr>
        </p:nvGraphicFramePr>
        <p:xfrm>
          <a:off x="1285461" y="1879895"/>
          <a:ext cx="912376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416579">
                  <a:extLst>
                    <a:ext uri="{9D8B030D-6E8A-4147-A177-3AD203B41FA5}">
                      <a16:colId xmlns:a16="http://schemas.microsoft.com/office/drawing/2014/main" val="374997196"/>
                    </a:ext>
                  </a:extLst>
                </a:gridCol>
                <a:gridCol w="1707181">
                  <a:extLst>
                    <a:ext uri="{9D8B030D-6E8A-4147-A177-3AD203B41FA5}">
                      <a16:colId xmlns:a16="http://schemas.microsoft.com/office/drawing/2014/main" val="523859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bg1"/>
                          </a:solidFill>
                          <a:effectLst/>
                          <a:latin typeface="Hero" panose="00000500000000000000" pitchFamily="2" charset="0"/>
                        </a:rPr>
                        <a:t>Sponsor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Her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err="1">
                          <a:solidFill>
                            <a:schemeClr val="bg1"/>
                          </a:solidFill>
                          <a:effectLst/>
                          <a:latin typeface="Hero" panose="00000500000000000000" pitchFamily="2" charset="0"/>
                        </a:rPr>
                        <a:t>Amount</a:t>
                      </a:r>
                      <a:r>
                        <a:rPr lang="es-MX" sz="1800" dirty="0">
                          <a:solidFill>
                            <a:schemeClr val="bg1"/>
                          </a:solidFill>
                          <a:effectLst/>
                          <a:latin typeface="Hero" panose="00000500000000000000" pitchFamily="2" charset="0"/>
                        </a:rPr>
                        <a:t> USD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Her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6" marR="65106" marT="0" marB="0"/>
                </a:tc>
                <a:extLst>
                  <a:ext uri="{0D108BD9-81ED-4DB2-BD59-A6C34878D82A}">
                    <a16:rowId xmlns:a16="http://schemas.microsoft.com/office/drawing/2014/main" val="3724269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0" kern="1200" dirty="0">
                          <a:solidFill>
                            <a:srgbClr val="003E9A"/>
                          </a:solidFill>
                          <a:latin typeface="Hero" panose="00000500000000000000" pitchFamily="2" charset="0"/>
                          <a:ea typeface="+mn-ea"/>
                          <a:cs typeface="Calibri Light" panose="020F0302020204030204" pitchFamily="34" charset="0"/>
                        </a:rPr>
                        <a:t>Florida Satélite Rotary Club</a:t>
                      </a: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600" b="0" kern="1200" dirty="0">
                          <a:solidFill>
                            <a:srgbClr val="003E9A"/>
                          </a:solidFill>
                          <a:latin typeface="Hero" panose="00000500000000000000" pitchFamily="2" charset="0"/>
                          <a:ea typeface="+mn-ea"/>
                          <a:cs typeface="Calibri Light" panose="020F0302020204030204" pitchFamily="34" charset="0"/>
                        </a:rPr>
                        <a:t>$6,250.00 </a:t>
                      </a:r>
                    </a:p>
                  </a:txBody>
                  <a:tcPr marL="65106" marR="65106" marT="0" marB="0"/>
                </a:tc>
                <a:extLst>
                  <a:ext uri="{0D108BD9-81ED-4DB2-BD59-A6C34878D82A}">
                    <a16:rowId xmlns:a16="http://schemas.microsoft.com/office/drawing/2014/main" val="377911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0" kern="1200" dirty="0">
                          <a:solidFill>
                            <a:srgbClr val="003E9A"/>
                          </a:solidFill>
                          <a:latin typeface="Hero" panose="00000500000000000000" pitchFamily="2" charset="0"/>
                          <a:ea typeface="+mn-ea"/>
                          <a:cs typeface="Calibri Light" panose="020F0302020204030204" pitchFamily="34" charset="0"/>
                        </a:rPr>
                        <a:t>Woodland Rotary Club</a:t>
                      </a: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600" b="0" kern="1200" dirty="0">
                          <a:solidFill>
                            <a:srgbClr val="003E9A"/>
                          </a:solidFill>
                          <a:latin typeface="Hero" panose="00000500000000000000" pitchFamily="2" charset="0"/>
                          <a:ea typeface="+mn-ea"/>
                          <a:cs typeface="Calibri Light" panose="020F0302020204030204" pitchFamily="34" charset="0"/>
                        </a:rPr>
                        <a:t>$1,000.00</a:t>
                      </a:r>
                    </a:p>
                  </a:txBody>
                  <a:tcPr marL="65106" marR="65106" marT="0" marB="0"/>
                </a:tc>
                <a:extLst>
                  <a:ext uri="{0D108BD9-81ED-4DB2-BD59-A6C34878D82A}">
                    <a16:rowId xmlns:a16="http://schemas.microsoft.com/office/drawing/2014/main" val="359816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600" b="0" kern="1200" dirty="0">
                          <a:solidFill>
                            <a:srgbClr val="003E9A"/>
                          </a:solidFill>
                          <a:latin typeface="Hero" panose="00000500000000000000" pitchFamily="2" charset="0"/>
                          <a:ea typeface="+mn-ea"/>
                          <a:cs typeface="Calibri Light" panose="020F0302020204030204" pitchFamily="34" charset="0"/>
                        </a:rPr>
                        <a:t>Total </a:t>
                      </a:r>
                      <a:r>
                        <a:rPr lang="es-MX" sz="1600" b="0" kern="1200" dirty="0" err="1">
                          <a:solidFill>
                            <a:srgbClr val="003E9A"/>
                          </a:solidFill>
                          <a:latin typeface="Hero" panose="00000500000000000000" pitchFamily="2" charset="0"/>
                          <a:ea typeface="+mn-ea"/>
                          <a:cs typeface="Calibri Light" panose="020F0302020204030204" pitchFamily="34" charset="0"/>
                        </a:rPr>
                        <a:t>Amount</a:t>
                      </a:r>
                      <a:endParaRPr lang="es-MX" sz="1600" b="0" kern="1200" dirty="0">
                        <a:solidFill>
                          <a:srgbClr val="003E9A"/>
                        </a:solidFill>
                        <a:latin typeface="Hero" panose="00000500000000000000" pitchFamily="2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65106" marR="65106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MX" sz="1600" b="0" kern="1200" dirty="0">
                          <a:solidFill>
                            <a:srgbClr val="003E9A"/>
                          </a:solidFill>
                          <a:latin typeface="Hero" panose="00000500000000000000" pitchFamily="2" charset="0"/>
                          <a:ea typeface="+mn-ea"/>
                          <a:cs typeface="Calibri Light" panose="020F0302020204030204" pitchFamily="34" charset="0"/>
                        </a:rPr>
                        <a:t>$ 7,250.00</a:t>
                      </a:r>
                    </a:p>
                  </a:txBody>
                  <a:tcPr marL="65106" marR="65106" marT="0" marB="0"/>
                </a:tc>
                <a:extLst>
                  <a:ext uri="{0D108BD9-81ED-4DB2-BD59-A6C34878D82A}">
                    <a16:rowId xmlns:a16="http://schemas.microsoft.com/office/drawing/2014/main" val="2470014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854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667C904C-FBA5-8F7C-E3E0-6533A8EECB10}"/>
              </a:ext>
            </a:extLst>
          </p:cNvPr>
          <p:cNvSpPr txBox="1"/>
          <p:nvPr/>
        </p:nvSpPr>
        <p:spPr>
          <a:xfrm>
            <a:off x="261257" y="2789853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FAC86E0-CDD7-2985-DA97-69893BFF7115}"/>
              </a:ext>
            </a:extLst>
          </p:cNvPr>
          <p:cNvSpPr/>
          <p:nvPr/>
        </p:nvSpPr>
        <p:spPr>
          <a:xfrm>
            <a:off x="0" y="952500"/>
            <a:ext cx="12192000" cy="52044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C47D3362-D20E-AD4E-CDAA-8B63E9AA7D8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158" y="877746"/>
            <a:ext cx="4885179" cy="184114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28A2A8A-AFE0-547D-A7D6-2D203C03934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3995" y="3251518"/>
            <a:ext cx="2357344" cy="186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076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71CE010EEF2C84389C623FB8F8A1285" ma:contentTypeVersion="13" ma:contentTypeDescription="Crear nuevo documento." ma:contentTypeScope="" ma:versionID="61286d0de16530307eb7acecaac68f22">
  <xsd:schema xmlns:xsd="http://www.w3.org/2001/XMLSchema" xmlns:xs="http://www.w3.org/2001/XMLSchema" xmlns:p="http://schemas.microsoft.com/office/2006/metadata/properties" xmlns:ns3="bb4add90-efe2-4970-a5b5-547487572956" xmlns:ns4="afe3925e-52d2-4b31-95e1-71ef50162912" targetNamespace="http://schemas.microsoft.com/office/2006/metadata/properties" ma:root="true" ma:fieldsID="a9d4f5ec99c08e1978579802e5aac9f3" ns3:_="" ns4:_="">
    <xsd:import namespace="bb4add90-efe2-4970-a5b5-547487572956"/>
    <xsd:import namespace="afe3925e-52d2-4b31-95e1-71ef501629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add90-efe2-4970-a5b5-5474875729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e3925e-52d2-4b31-95e1-71ef501629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268DE5-9458-4D9A-B078-6F8E85FAEBA2}">
  <ds:schemaRefs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afe3925e-52d2-4b31-95e1-71ef50162912"/>
    <ds:schemaRef ds:uri="bb4add90-efe2-4970-a5b5-54748757295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D9FC10B-E942-46DA-BF62-2257E9745E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6A020C-AE9B-440F-9ED8-12388CFF9B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add90-efe2-4970-a5b5-547487572956"/>
    <ds:schemaRef ds:uri="afe3925e-52d2-4b31-95e1-71ef501629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531</Words>
  <Application>Microsoft Office PowerPoint</Application>
  <PresentationFormat>Widescreen</PresentationFormat>
  <Paragraphs>102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Hero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Ramón Guerrero Aguirre</dc:creator>
  <cp:lastModifiedBy>Michael Brown</cp:lastModifiedBy>
  <cp:revision>55</cp:revision>
  <dcterms:created xsi:type="dcterms:W3CDTF">2022-09-23T16:42:56Z</dcterms:created>
  <dcterms:modified xsi:type="dcterms:W3CDTF">2023-07-18T23:42:41Z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0x010100271CE010EEF2C84389C623FB8F8A1285</vt:lpwstr>
  </property>
</Properties>
</file>