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3" r:id="rId3"/>
    <p:sldId id="258" r:id="rId4"/>
    <p:sldId id="281" r:id="rId5"/>
    <p:sldId id="282" r:id="rId6"/>
    <p:sldId id="265" r:id="rId7"/>
    <p:sldId id="266" r:id="rId8"/>
    <p:sldId id="283" r:id="rId9"/>
    <p:sldId id="284" r:id="rId10"/>
    <p:sldId id="285" r:id="rId11"/>
    <p:sldId id="287" r:id="rId12"/>
    <p:sldId id="28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2" autoAdjust="0"/>
    <p:restoredTop sz="63444" autoAdjust="0"/>
  </p:normalViewPr>
  <p:slideViewPr>
    <p:cSldViewPr snapToGrid="0">
      <p:cViewPr varScale="1">
        <p:scale>
          <a:sx n="41" d="100"/>
          <a:sy n="41" d="100"/>
        </p:scale>
        <p:origin x="1188" y="42"/>
      </p:cViewPr>
      <p:guideLst/>
    </p:cSldViewPr>
  </p:slideViewPr>
  <p:notesTextViewPr>
    <p:cViewPr>
      <p:scale>
        <a:sx n="1" d="1"/>
        <a:sy n="1" d="1"/>
      </p:scale>
      <p:origin x="0" y="-80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8CF01-1D2B-413D-9F85-3980924B29D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1AB9A3A-41ED-4080-A5C2-87C6389BF441}">
      <dgm:prSet/>
      <dgm:spPr/>
      <dgm:t>
        <a:bodyPr/>
        <a:lstStyle/>
        <a:p>
          <a:r>
            <a:rPr lang="en-US"/>
            <a:t>Not being listed as officer</a:t>
          </a:r>
        </a:p>
      </dgm:t>
    </dgm:pt>
    <dgm:pt modelId="{B6CDDCAE-167D-45C8-95CC-0C3C326E0205}" type="parTrans" cxnId="{01E59B18-9A14-4B07-8582-A717A48098D6}">
      <dgm:prSet/>
      <dgm:spPr/>
      <dgm:t>
        <a:bodyPr/>
        <a:lstStyle/>
        <a:p>
          <a:endParaRPr lang="en-US"/>
        </a:p>
      </dgm:t>
    </dgm:pt>
    <dgm:pt modelId="{3FF35187-78A8-4B00-A8AF-EB009CA1ABE2}" type="sibTrans" cxnId="{01E59B18-9A14-4B07-8582-A717A48098D6}">
      <dgm:prSet/>
      <dgm:spPr/>
      <dgm:t>
        <a:bodyPr/>
        <a:lstStyle/>
        <a:p>
          <a:endParaRPr lang="en-US"/>
        </a:p>
      </dgm:t>
    </dgm:pt>
    <dgm:pt modelId="{97D297FB-FE75-4C6E-9451-5E0DA7692CA5}">
      <dgm:prSet/>
      <dgm:spPr/>
      <dgm:t>
        <a:bodyPr/>
        <a:lstStyle/>
        <a:p>
          <a:r>
            <a:rPr lang="en-US"/>
            <a:t>Incorrect year</a:t>
          </a:r>
        </a:p>
      </dgm:t>
    </dgm:pt>
    <dgm:pt modelId="{80381998-D9E6-455D-8465-F1600CE324CB}" type="parTrans" cxnId="{8C375C14-1323-4F56-8EC0-5EDEEC883887}">
      <dgm:prSet/>
      <dgm:spPr/>
      <dgm:t>
        <a:bodyPr/>
        <a:lstStyle/>
        <a:p>
          <a:endParaRPr lang="en-US"/>
        </a:p>
      </dgm:t>
    </dgm:pt>
    <dgm:pt modelId="{7E37DC44-2498-4519-8E8E-902F788012AC}" type="sibTrans" cxnId="{8C375C14-1323-4F56-8EC0-5EDEEC883887}">
      <dgm:prSet/>
      <dgm:spPr/>
      <dgm:t>
        <a:bodyPr/>
        <a:lstStyle/>
        <a:p>
          <a:endParaRPr lang="en-US"/>
        </a:p>
      </dgm:t>
    </dgm:pt>
    <dgm:pt modelId="{9BC447A3-B095-4835-9E4B-1F917556182F}">
      <dgm:prSet/>
      <dgm:spPr/>
      <dgm:t>
        <a:bodyPr/>
        <a:lstStyle/>
        <a:p>
          <a:r>
            <a:rPr lang="en-US"/>
            <a:t>Not selecting goal</a:t>
          </a:r>
        </a:p>
      </dgm:t>
    </dgm:pt>
    <dgm:pt modelId="{2397DAC3-3257-4F80-B82A-E6217EE6D613}" type="parTrans" cxnId="{7F27A879-B8FB-4C10-81D0-E7F443A3BBC7}">
      <dgm:prSet/>
      <dgm:spPr/>
      <dgm:t>
        <a:bodyPr/>
        <a:lstStyle/>
        <a:p>
          <a:endParaRPr lang="en-US"/>
        </a:p>
      </dgm:t>
    </dgm:pt>
    <dgm:pt modelId="{7048AF60-0AE1-43ED-9A24-D0498EE285FB}" type="sibTrans" cxnId="{7F27A879-B8FB-4C10-81D0-E7F443A3BBC7}">
      <dgm:prSet/>
      <dgm:spPr/>
      <dgm:t>
        <a:bodyPr/>
        <a:lstStyle/>
        <a:p>
          <a:endParaRPr lang="en-US"/>
        </a:p>
      </dgm:t>
    </dgm:pt>
    <dgm:pt modelId="{0E40C174-84B5-429F-A722-CE2C22126BD8}">
      <dgm:prSet/>
      <dgm:spPr/>
      <dgm:t>
        <a:bodyPr/>
        <a:lstStyle/>
        <a:p>
          <a:r>
            <a:rPr lang="en-US"/>
            <a:t>Service activities</a:t>
          </a:r>
        </a:p>
      </dgm:t>
    </dgm:pt>
    <dgm:pt modelId="{96046186-3D85-416A-8CC2-B986C85687C4}" type="parTrans" cxnId="{C2E1DD21-5A59-45EE-BDEB-C89FB2901A5F}">
      <dgm:prSet/>
      <dgm:spPr/>
      <dgm:t>
        <a:bodyPr/>
        <a:lstStyle/>
        <a:p>
          <a:endParaRPr lang="en-US"/>
        </a:p>
      </dgm:t>
    </dgm:pt>
    <dgm:pt modelId="{F600653F-61B5-4FB5-9D9F-7E6D2FE72A41}" type="sibTrans" cxnId="{C2E1DD21-5A59-45EE-BDEB-C89FB2901A5F}">
      <dgm:prSet/>
      <dgm:spPr/>
      <dgm:t>
        <a:bodyPr/>
        <a:lstStyle/>
        <a:p>
          <a:endParaRPr lang="en-US"/>
        </a:p>
      </dgm:t>
    </dgm:pt>
    <dgm:pt modelId="{9FCE6227-1577-4447-BD55-27FA02B48B41}">
      <dgm:prSet/>
      <dgm:spPr/>
      <dgm:t>
        <a:bodyPr/>
        <a:lstStyle/>
        <a:p>
          <a:r>
            <a:rPr lang="en-US"/>
            <a:t>Automatic achievement updates</a:t>
          </a:r>
        </a:p>
      </dgm:t>
    </dgm:pt>
    <dgm:pt modelId="{53BC3FB2-FEBF-4930-A1B8-94180275149A}" type="parTrans" cxnId="{BEBF2504-5BE6-4572-B4F7-5024594067EC}">
      <dgm:prSet/>
      <dgm:spPr/>
      <dgm:t>
        <a:bodyPr/>
        <a:lstStyle/>
        <a:p>
          <a:endParaRPr lang="en-US"/>
        </a:p>
      </dgm:t>
    </dgm:pt>
    <dgm:pt modelId="{F2B56B08-E4D7-44BC-BB20-5544CCFFE00F}" type="sibTrans" cxnId="{BEBF2504-5BE6-4572-B4F7-5024594067EC}">
      <dgm:prSet/>
      <dgm:spPr/>
      <dgm:t>
        <a:bodyPr/>
        <a:lstStyle/>
        <a:p>
          <a:endParaRPr lang="en-US"/>
        </a:p>
      </dgm:t>
    </dgm:pt>
    <dgm:pt modelId="{38F06C59-F2E6-45FD-8983-8ECFDC49AC4B}" type="pres">
      <dgm:prSet presAssocID="{8198CF01-1D2B-413D-9F85-3980924B29DB}" presName="linear" presStyleCnt="0">
        <dgm:presLayoutVars>
          <dgm:animLvl val="lvl"/>
          <dgm:resizeHandles val="exact"/>
        </dgm:presLayoutVars>
      </dgm:prSet>
      <dgm:spPr/>
    </dgm:pt>
    <dgm:pt modelId="{4D9A2B99-79D6-42FA-8E94-8CF699DC6A3F}" type="pres">
      <dgm:prSet presAssocID="{B1AB9A3A-41ED-4080-A5C2-87C6389BF441}" presName="parentText" presStyleLbl="node1" presStyleIdx="0" presStyleCnt="5">
        <dgm:presLayoutVars>
          <dgm:chMax val="0"/>
          <dgm:bulletEnabled val="1"/>
        </dgm:presLayoutVars>
      </dgm:prSet>
      <dgm:spPr/>
    </dgm:pt>
    <dgm:pt modelId="{61D3ADFB-210C-4F5D-AA14-F2897B5A426B}" type="pres">
      <dgm:prSet presAssocID="{3FF35187-78A8-4B00-A8AF-EB009CA1ABE2}" presName="spacer" presStyleCnt="0"/>
      <dgm:spPr/>
    </dgm:pt>
    <dgm:pt modelId="{0472FBA4-274E-4887-8C44-E9AB715023A6}" type="pres">
      <dgm:prSet presAssocID="{97D297FB-FE75-4C6E-9451-5E0DA7692CA5}" presName="parentText" presStyleLbl="node1" presStyleIdx="1" presStyleCnt="5">
        <dgm:presLayoutVars>
          <dgm:chMax val="0"/>
          <dgm:bulletEnabled val="1"/>
        </dgm:presLayoutVars>
      </dgm:prSet>
      <dgm:spPr/>
    </dgm:pt>
    <dgm:pt modelId="{63057583-4F65-481D-AC5A-ABFC99881545}" type="pres">
      <dgm:prSet presAssocID="{7E37DC44-2498-4519-8E8E-902F788012AC}" presName="spacer" presStyleCnt="0"/>
      <dgm:spPr/>
    </dgm:pt>
    <dgm:pt modelId="{799E3ACE-168A-4038-B46F-494BD308A06C}" type="pres">
      <dgm:prSet presAssocID="{9BC447A3-B095-4835-9E4B-1F917556182F}" presName="parentText" presStyleLbl="node1" presStyleIdx="2" presStyleCnt="5">
        <dgm:presLayoutVars>
          <dgm:chMax val="0"/>
          <dgm:bulletEnabled val="1"/>
        </dgm:presLayoutVars>
      </dgm:prSet>
      <dgm:spPr/>
    </dgm:pt>
    <dgm:pt modelId="{F2DCB87C-A943-49C5-9875-B3AC832328C3}" type="pres">
      <dgm:prSet presAssocID="{7048AF60-0AE1-43ED-9A24-D0498EE285FB}" presName="spacer" presStyleCnt="0"/>
      <dgm:spPr/>
    </dgm:pt>
    <dgm:pt modelId="{503EE495-63F8-4F60-B20D-C806CE52A235}" type="pres">
      <dgm:prSet presAssocID="{0E40C174-84B5-429F-A722-CE2C22126BD8}" presName="parentText" presStyleLbl="node1" presStyleIdx="3" presStyleCnt="5">
        <dgm:presLayoutVars>
          <dgm:chMax val="0"/>
          <dgm:bulletEnabled val="1"/>
        </dgm:presLayoutVars>
      </dgm:prSet>
      <dgm:spPr/>
    </dgm:pt>
    <dgm:pt modelId="{E77A1DF0-21BF-4EDD-A707-F6B448AF6E4B}" type="pres">
      <dgm:prSet presAssocID="{F600653F-61B5-4FB5-9D9F-7E6D2FE72A41}" presName="spacer" presStyleCnt="0"/>
      <dgm:spPr/>
    </dgm:pt>
    <dgm:pt modelId="{C81CA1AC-BC98-4A19-BDF2-F1C6534D35D7}" type="pres">
      <dgm:prSet presAssocID="{9FCE6227-1577-4447-BD55-27FA02B48B41}" presName="parentText" presStyleLbl="node1" presStyleIdx="4" presStyleCnt="5">
        <dgm:presLayoutVars>
          <dgm:chMax val="0"/>
          <dgm:bulletEnabled val="1"/>
        </dgm:presLayoutVars>
      </dgm:prSet>
      <dgm:spPr/>
    </dgm:pt>
  </dgm:ptLst>
  <dgm:cxnLst>
    <dgm:cxn modelId="{BEBF2504-5BE6-4572-B4F7-5024594067EC}" srcId="{8198CF01-1D2B-413D-9F85-3980924B29DB}" destId="{9FCE6227-1577-4447-BD55-27FA02B48B41}" srcOrd="4" destOrd="0" parTransId="{53BC3FB2-FEBF-4930-A1B8-94180275149A}" sibTransId="{F2B56B08-E4D7-44BC-BB20-5544CCFFE00F}"/>
    <dgm:cxn modelId="{8C375C14-1323-4F56-8EC0-5EDEEC883887}" srcId="{8198CF01-1D2B-413D-9F85-3980924B29DB}" destId="{97D297FB-FE75-4C6E-9451-5E0DA7692CA5}" srcOrd="1" destOrd="0" parTransId="{80381998-D9E6-455D-8465-F1600CE324CB}" sibTransId="{7E37DC44-2498-4519-8E8E-902F788012AC}"/>
    <dgm:cxn modelId="{01E59B18-9A14-4B07-8582-A717A48098D6}" srcId="{8198CF01-1D2B-413D-9F85-3980924B29DB}" destId="{B1AB9A3A-41ED-4080-A5C2-87C6389BF441}" srcOrd="0" destOrd="0" parTransId="{B6CDDCAE-167D-45C8-95CC-0C3C326E0205}" sibTransId="{3FF35187-78A8-4B00-A8AF-EB009CA1ABE2}"/>
    <dgm:cxn modelId="{C2E1DD21-5A59-45EE-BDEB-C89FB2901A5F}" srcId="{8198CF01-1D2B-413D-9F85-3980924B29DB}" destId="{0E40C174-84B5-429F-A722-CE2C22126BD8}" srcOrd="3" destOrd="0" parTransId="{96046186-3D85-416A-8CC2-B986C85687C4}" sibTransId="{F600653F-61B5-4FB5-9D9F-7E6D2FE72A41}"/>
    <dgm:cxn modelId="{0EEF4536-1AFC-4E1E-AD0B-3D2997F15C80}" type="presOf" srcId="{B1AB9A3A-41ED-4080-A5C2-87C6389BF441}" destId="{4D9A2B99-79D6-42FA-8E94-8CF699DC6A3F}" srcOrd="0" destOrd="0" presId="urn:microsoft.com/office/officeart/2005/8/layout/vList2"/>
    <dgm:cxn modelId="{4E98C768-8BCD-43C6-9630-87F20DAE90A0}" type="presOf" srcId="{0E40C174-84B5-429F-A722-CE2C22126BD8}" destId="{503EE495-63F8-4F60-B20D-C806CE52A235}" srcOrd="0" destOrd="0" presId="urn:microsoft.com/office/officeart/2005/8/layout/vList2"/>
    <dgm:cxn modelId="{3B67AA70-DCBD-49CA-BECD-725213D6B6CF}" type="presOf" srcId="{9BC447A3-B095-4835-9E4B-1F917556182F}" destId="{799E3ACE-168A-4038-B46F-494BD308A06C}" srcOrd="0" destOrd="0" presId="urn:microsoft.com/office/officeart/2005/8/layout/vList2"/>
    <dgm:cxn modelId="{7F27A879-B8FB-4C10-81D0-E7F443A3BBC7}" srcId="{8198CF01-1D2B-413D-9F85-3980924B29DB}" destId="{9BC447A3-B095-4835-9E4B-1F917556182F}" srcOrd="2" destOrd="0" parTransId="{2397DAC3-3257-4F80-B82A-E6217EE6D613}" sibTransId="{7048AF60-0AE1-43ED-9A24-D0498EE285FB}"/>
    <dgm:cxn modelId="{1F72229B-A03F-4101-990A-BFB9A715D006}" type="presOf" srcId="{9FCE6227-1577-4447-BD55-27FA02B48B41}" destId="{C81CA1AC-BC98-4A19-BDF2-F1C6534D35D7}" srcOrd="0" destOrd="0" presId="urn:microsoft.com/office/officeart/2005/8/layout/vList2"/>
    <dgm:cxn modelId="{EA0909AC-CC60-4166-AE84-F5943615CF5E}" type="presOf" srcId="{97D297FB-FE75-4C6E-9451-5E0DA7692CA5}" destId="{0472FBA4-274E-4887-8C44-E9AB715023A6}" srcOrd="0" destOrd="0" presId="urn:microsoft.com/office/officeart/2005/8/layout/vList2"/>
    <dgm:cxn modelId="{F0CDC8D1-D395-4474-90CB-958763DFB42A}" type="presOf" srcId="{8198CF01-1D2B-413D-9F85-3980924B29DB}" destId="{38F06C59-F2E6-45FD-8983-8ECFDC49AC4B}" srcOrd="0" destOrd="0" presId="urn:microsoft.com/office/officeart/2005/8/layout/vList2"/>
    <dgm:cxn modelId="{51689AE6-0BC3-4A47-8294-6EA2D8483A78}" type="presParOf" srcId="{38F06C59-F2E6-45FD-8983-8ECFDC49AC4B}" destId="{4D9A2B99-79D6-42FA-8E94-8CF699DC6A3F}" srcOrd="0" destOrd="0" presId="urn:microsoft.com/office/officeart/2005/8/layout/vList2"/>
    <dgm:cxn modelId="{5C4CC03B-006D-47F2-8FD5-9F33B9828A31}" type="presParOf" srcId="{38F06C59-F2E6-45FD-8983-8ECFDC49AC4B}" destId="{61D3ADFB-210C-4F5D-AA14-F2897B5A426B}" srcOrd="1" destOrd="0" presId="urn:microsoft.com/office/officeart/2005/8/layout/vList2"/>
    <dgm:cxn modelId="{F0C81E6F-ABA3-4992-82E3-A48395749CFE}" type="presParOf" srcId="{38F06C59-F2E6-45FD-8983-8ECFDC49AC4B}" destId="{0472FBA4-274E-4887-8C44-E9AB715023A6}" srcOrd="2" destOrd="0" presId="urn:microsoft.com/office/officeart/2005/8/layout/vList2"/>
    <dgm:cxn modelId="{7B6593C8-B84E-43A0-A2FD-81164401506D}" type="presParOf" srcId="{38F06C59-F2E6-45FD-8983-8ECFDC49AC4B}" destId="{63057583-4F65-481D-AC5A-ABFC99881545}" srcOrd="3" destOrd="0" presId="urn:microsoft.com/office/officeart/2005/8/layout/vList2"/>
    <dgm:cxn modelId="{E49B12B3-1431-42E8-B53D-2AC0B7618101}" type="presParOf" srcId="{38F06C59-F2E6-45FD-8983-8ECFDC49AC4B}" destId="{799E3ACE-168A-4038-B46F-494BD308A06C}" srcOrd="4" destOrd="0" presId="urn:microsoft.com/office/officeart/2005/8/layout/vList2"/>
    <dgm:cxn modelId="{952E8530-8E89-4DF0-ABC0-3528275B0073}" type="presParOf" srcId="{38F06C59-F2E6-45FD-8983-8ECFDC49AC4B}" destId="{F2DCB87C-A943-49C5-9875-B3AC832328C3}" srcOrd="5" destOrd="0" presId="urn:microsoft.com/office/officeart/2005/8/layout/vList2"/>
    <dgm:cxn modelId="{F8D71002-7D2C-4764-B618-A003977796C0}" type="presParOf" srcId="{38F06C59-F2E6-45FD-8983-8ECFDC49AC4B}" destId="{503EE495-63F8-4F60-B20D-C806CE52A235}" srcOrd="6" destOrd="0" presId="urn:microsoft.com/office/officeart/2005/8/layout/vList2"/>
    <dgm:cxn modelId="{C8CCBD98-62F1-47D6-A54F-BCEC4D0CE603}" type="presParOf" srcId="{38F06C59-F2E6-45FD-8983-8ECFDC49AC4B}" destId="{E77A1DF0-21BF-4EDD-A707-F6B448AF6E4B}" srcOrd="7" destOrd="0" presId="urn:microsoft.com/office/officeart/2005/8/layout/vList2"/>
    <dgm:cxn modelId="{BFF612A3-A974-412C-B4BE-000BE1DC951D}" type="presParOf" srcId="{38F06C59-F2E6-45FD-8983-8ECFDC49AC4B}" destId="{C81CA1AC-BC98-4A19-BDF2-F1C6534D35D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A2B99-79D6-42FA-8E94-8CF699DC6A3F}">
      <dsp:nvSpPr>
        <dsp:cNvPr id="0" name=""/>
        <dsp:cNvSpPr/>
      </dsp:nvSpPr>
      <dsp:spPr>
        <a:xfrm>
          <a:off x="0" y="7119"/>
          <a:ext cx="932051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Not being listed as officer</a:t>
          </a:r>
        </a:p>
      </dsp:txBody>
      <dsp:txXfrm>
        <a:off x="37467" y="44586"/>
        <a:ext cx="9245578" cy="692586"/>
      </dsp:txXfrm>
    </dsp:sp>
    <dsp:sp modelId="{0472FBA4-274E-4887-8C44-E9AB715023A6}">
      <dsp:nvSpPr>
        <dsp:cNvPr id="0" name=""/>
        <dsp:cNvSpPr/>
      </dsp:nvSpPr>
      <dsp:spPr>
        <a:xfrm>
          <a:off x="0" y="866799"/>
          <a:ext cx="932051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Incorrect year</a:t>
          </a:r>
        </a:p>
      </dsp:txBody>
      <dsp:txXfrm>
        <a:off x="37467" y="904266"/>
        <a:ext cx="9245578" cy="692586"/>
      </dsp:txXfrm>
    </dsp:sp>
    <dsp:sp modelId="{799E3ACE-168A-4038-B46F-494BD308A06C}">
      <dsp:nvSpPr>
        <dsp:cNvPr id="0" name=""/>
        <dsp:cNvSpPr/>
      </dsp:nvSpPr>
      <dsp:spPr>
        <a:xfrm>
          <a:off x="0" y="1726479"/>
          <a:ext cx="932051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Not selecting goal</a:t>
          </a:r>
        </a:p>
      </dsp:txBody>
      <dsp:txXfrm>
        <a:off x="37467" y="1763946"/>
        <a:ext cx="9245578" cy="692586"/>
      </dsp:txXfrm>
    </dsp:sp>
    <dsp:sp modelId="{503EE495-63F8-4F60-B20D-C806CE52A235}">
      <dsp:nvSpPr>
        <dsp:cNvPr id="0" name=""/>
        <dsp:cNvSpPr/>
      </dsp:nvSpPr>
      <dsp:spPr>
        <a:xfrm>
          <a:off x="0" y="2586159"/>
          <a:ext cx="932051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Service activities</a:t>
          </a:r>
        </a:p>
      </dsp:txBody>
      <dsp:txXfrm>
        <a:off x="37467" y="2623626"/>
        <a:ext cx="9245578" cy="692586"/>
      </dsp:txXfrm>
    </dsp:sp>
    <dsp:sp modelId="{C81CA1AC-BC98-4A19-BDF2-F1C6534D35D7}">
      <dsp:nvSpPr>
        <dsp:cNvPr id="0" name=""/>
        <dsp:cNvSpPr/>
      </dsp:nvSpPr>
      <dsp:spPr>
        <a:xfrm>
          <a:off x="0" y="3445839"/>
          <a:ext cx="9320512"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Automatic achievement updates</a:t>
          </a:r>
        </a:p>
      </dsp:txBody>
      <dsp:txXfrm>
        <a:off x="37467" y="3483306"/>
        <a:ext cx="9245578"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D0698-57D9-4FE2-A81C-FE1A8BB27287}" type="datetimeFigureOut">
              <a:rPr lang="en-US" smtClean="0"/>
              <a:t>20-Jul-2023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8B6D0-B4A6-4BE9-8CAE-AA4159684DCA}" type="slidenum">
              <a:rPr lang="en-US" smtClean="0"/>
              <a:t>‹#›</a:t>
            </a:fld>
            <a:endParaRPr lang="en-US"/>
          </a:p>
        </p:txBody>
      </p:sp>
    </p:spTree>
    <p:extLst>
      <p:ext uri="{BB962C8B-B14F-4D97-AF65-F5344CB8AC3E}">
        <p14:creationId xmlns:p14="http://schemas.microsoft.com/office/powerpoint/2010/main" val="4294071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68B6D0-B4A6-4BE9-8CAE-AA4159684DCA}" type="slidenum">
              <a:rPr lang="en-US" smtClean="0"/>
              <a:t>1</a:t>
            </a:fld>
            <a:endParaRPr lang="en-US"/>
          </a:p>
        </p:txBody>
      </p:sp>
    </p:spTree>
    <p:extLst>
      <p:ext uri="{BB962C8B-B14F-4D97-AF65-F5344CB8AC3E}">
        <p14:creationId xmlns:p14="http://schemas.microsoft.com/office/powerpoint/2010/main" val="213601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former teammate John Hannes which some of you might know joined a new position so currently I cover 39 districts in this five zone area from Zone 29 through Zone 33.</a:t>
            </a:r>
          </a:p>
        </p:txBody>
      </p:sp>
      <p:sp>
        <p:nvSpPr>
          <p:cNvPr id="4" name="Slide Number Placeholder 3"/>
          <p:cNvSpPr>
            <a:spLocks noGrp="1"/>
          </p:cNvSpPr>
          <p:nvPr>
            <p:ph type="sldNum" sz="quarter" idx="10"/>
          </p:nvPr>
        </p:nvSpPr>
        <p:spPr/>
        <p:txBody>
          <a:bodyPr/>
          <a:lstStyle/>
          <a:p>
            <a:fld id="{37F2E045-85FE-41A9-BBFD-54A00F281E64}" type="slidenum">
              <a:rPr lang="en-US" smtClean="0"/>
              <a:t>4</a:t>
            </a:fld>
            <a:endParaRPr lang="en-US"/>
          </a:p>
        </p:txBody>
      </p:sp>
    </p:spTree>
    <p:extLst>
      <p:ext uri="{BB962C8B-B14F-4D97-AF65-F5344CB8AC3E}">
        <p14:creationId xmlns:p14="http://schemas.microsoft.com/office/powerpoint/2010/main" val="305536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68B6D0-B4A6-4BE9-8CAE-AA4159684DCA}" type="slidenum">
              <a:rPr lang="en-US" smtClean="0"/>
              <a:t>6</a:t>
            </a:fld>
            <a:endParaRPr lang="en-US"/>
          </a:p>
        </p:txBody>
      </p:sp>
    </p:spTree>
    <p:extLst>
      <p:ext uri="{BB962C8B-B14F-4D97-AF65-F5344CB8AC3E}">
        <p14:creationId xmlns:p14="http://schemas.microsoft.com/office/powerpoint/2010/main" val="228670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a:p>
            <a:endParaRPr lang="en-US" dirty="0"/>
          </a:p>
          <a:p>
            <a:r>
              <a:rPr lang="en-US" dirty="0"/>
              <a:t>What is one word to describe your club</a:t>
            </a:r>
          </a:p>
          <a:p>
            <a:pPr lvl="1"/>
            <a:r>
              <a:rPr lang="en-US" dirty="0" err="1"/>
              <a:t>Menti</a:t>
            </a:r>
            <a:r>
              <a:rPr lang="en-US" dirty="0"/>
              <a:t> poll to be used to make a word art thing</a:t>
            </a:r>
          </a:p>
          <a:p>
            <a:endParaRPr lang="en-US" dirty="0"/>
          </a:p>
        </p:txBody>
      </p:sp>
      <p:sp>
        <p:nvSpPr>
          <p:cNvPr id="4" name="Slide Number Placeholder 3"/>
          <p:cNvSpPr>
            <a:spLocks noGrp="1"/>
          </p:cNvSpPr>
          <p:nvPr>
            <p:ph type="sldNum" sz="quarter" idx="5"/>
          </p:nvPr>
        </p:nvSpPr>
        <p:spPr/>
        <p:txBody>
          <a:bodyPr/>
          <a:lstStyle/>
          <a:p>
            <a:fld id="{7D68B6D0-B4A6-4BE9-8CAE-AA4159684DCA}" type="slidenum">
              <a:rPr lang="en-US" smtClean="0"/>
              <a:t>7</a:t>
            </a:fld>
            <a:endParaRPr lang="en-US"/>
          </a:p>
        </p:txBody>
      </p:sp>
    </p:spTree>
    <p:extLst>
      <p:ext uri="{BB962C8B-B14F-4D97-AF65-F5344CB8AC3E}">
        <p14:creationId xmlns:p14="http://schemas.microsoft.com/office/powerpoint/2010/main" val="406873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a:p>
            <a:endParaRPr lang="en-US" dirty="0"/>
          </a:p>
          <a:p>
            <a:r>
              <a:rPr lang="en-US" dirty="0"/>
              <a:t>What is one word to describe your club</a:t>
            </a:r>
          </a:p>
          <a:p>
            <a:pPr lvl="1"/>
            <a:r>
              <a:rPr lang="en-US" dirty="0" err="1"/>
              <a:t>Menti</a:t>
            </a:r>
            <a:r>
              <a:rPr lang="en-US" dirty="0"/>
              <a:t> poll to be used to make a word art thing</a:t>
            </a:r>
          </a:p>
          <a:p>
            <a:endParaRPr lang="en-US" dirty="0"/>
          </a:p>
        </p:txBody>
      </p:sp>
      <p:sp>
        <p:nvSpPr>
          <p:cNvPr id="4" name="Slide Number Placeholder 3"/>
          <p:cNvSpPr>
            <a:spLocks noGrp="1"/>
          </p:cNvSpPr>
          <p:nvPr>
            <p:ph type="sldNum" sz="quarter" idx="5"/>
          </p:nvPr>
        </p:nvSpPr>
        <p:spPr/>
        <p:txBody>
          <a:bodyPr/>
          <a:lstStyle/>
          <a:p>
            <a:fld id="{7D68B6D0-B4A6-4BE9-8CAE-AA4159684DCA}" type="slidenum">
              <a:rPr lang="en-US" smtClean="0"/>
              <a:t>8</a:t>
            </a:fld>
            <a:endParaRPr lang="en-US"/>
          </a:p>
        </p:txBody>
      </p:sp>
    </p:spTree>
    <p:extLst>
      <p:ext uri="{BB962C8B-B14F-4D97-AF65-F5344CB8AC3E}">
        <p14:creationId xmlns:p14="http://schemas.microsoft.com/office/powerpoint/2010/main" val="364671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a:t>
            </a:r>
          </a:p>
          <a:p>
            <a:endParaRPr lang="en-US" dirty="0"/>
          </a:p>
          <a:p>
            <a:r>
              <a:rPr lang="en-US" dirty="0"/>
              <a:t>What is one word to describe your club</a:t>
            </a:r>
          </a:p>
          <a:p>
            <a:pPr lvl="1"/>
            <a:r>
              <a:rPr lang="en-US" dirty="0" err="1"/>
              <a:t>Menti</a:t>
            </a:r>
            <a:r>
              <a:rPr lang="en-US" dirty="0"/>
              <a:t> poll to be used to make a word art thing</a:t>
            </a:r>
          </a:p>
          <a:p>
            <a:endParaRPr lang="en-US" dirty="0"/>
          </a:p>
        </p:txBody>
      </p:sp>
      <p:sp>
        <p:nvSpPr>
          <p:cNvPr id="4" name="Slide Number Placeholder 3"/>
          <p:cNvSpPr>
            <a:spLocks noGrp="1"/>
          </p:cNvSpPr>
          <p:nvPr>
            <p:ph type="sldNum" sz="quarter" idx="5"/>
          </p:nvPr>
        </p:nvSpPr>
        <p:spPr/>
        <p:txBody>
          <a:bodyPr/>
          <a:lstStyle/>
          <a:p>
            <a:fld id="{7D68B6D0-B4A6-4BE9-8CAE-AA4159684DCA}" type="slidenum">
              <a:rPr lang="en-US" smtClean="0"/>
              <a:t>9</a:t>
            </a:fld>
            <a:endParaRPr lang="en-US"/>
          </a:p>
        </p:txBody>
      </p:sp>
    </p:spTree>
    <p:extLst>
      <p:ext uri="{BB962C8B-B14F-4D97-AF65-F5344CB8AC3E}">
        <p14:creationId xmlns:p14="http://schemas.microsoft.com/office/powerpoint/2010/main" val="1536120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Michael</a:t>
            </a:r>
          </a:p>
          <a:p>
            <a:endParaRPr lang="en-US" sz="2000" dirty="0"/>
          </a:p>
          <a:p>
            <a:r>
              <a:rPr lang="en-US" sz="2000" dirty="0"/>
              <a:t>Finally we will be talking about achievements your clubs can reach in your districts, as well as how you can use the tracking, planning and achievement of these to your advantage as district governor.</a:t>
            </a:r>
          </a:p>
          <a:p>
            <a:endParaRPr lang="en-US" sz="2000" dirty="0"/>
          </a:p>
          <a:p>
            <a:r>
              <a:rPr lang="en-US" sz="2000" dirty="0"/>
              <a:t>Rotary citation</a:t>
            </a:r>
          </a:p>
          <a:p>
            <a:r>
              <a:rPr lang="en-US" sz="2000" dirty="0"/>
              <a:t>Pay dues within 60 days of </a:t>
            </a:r>
            <a:r>
              <a:rPr lang="en-US" sz="2000" dirty="0" err="1"/>
              <a:t>invoicint</a:t>
            </a:r>
            <a:r>
              <a:rPr lang="en-US" sz="2000" dirty="0"/>
              <a:t> and must achieve at least 13 of the goals of the 25</a:t>
            </a:r>
          </a:p>
          <a:p>
            <a:pPr algn="l" rtl="0"/>
            <a:r>
              <a:rPr lang="en-US" sz="3200" b="0" i="0" dirty="0">
                <a:solidFill>
                  <a:srgbClr val="000000"/>
                </a:solidFill>
                <a:effectLst/>
                <a:latin typeface="Open Sans" panose="020B0606030504020204" pitchFamily="34" charset="0"/>
              </a:rPr>
              <a:t>The Rotary Citation awards recognize the hard work that the clubs in your district do throughout the year. Working to achieve the citation goals helps clubs engage their members, grow their communities, and run more efficiently. A welcoming and engaging club not only reflects a positive experience for its members, but also reflects the values of Rotary. When clubs achieve citation goals, they contribute to the overall health and culture of Rotary for generations to come.</a:t>
            </a:r>
          </a:p>
          <a:p>
            <a:pPr algn="l" rtl="0"/>
            <a:r>
              <a:rPr lang="en-US" sz="3200" b="0" i="0" dirty="0">
                <a:solidFill>
                  <a:srgbClr val="000000"/>
                </a:solidFill>
                <a:effectLst/>
                <a:latin typeface="Open Sans" panose="020B0606030504020204" pitchFamily="34" charset="0"/>
              </a:rPr>
              <a:t>Your Rotary, Rotaract, or Interact club can earn a Rotary Citation for achieving goals that strengthen Rotary and your club. Goals include increasing club membership, developing sustainable service projects, giving to the Rotary Foundation, and building awareness of Rotary in your community.</a:t>
            </a:r>
          </a:p>
          <a:p>
            <a:endParaRPr lang="en-US" sz="2000" dirty="0"/>
          </a:p>
          <a:p>
            <a:r>
              <a:rPr lang="en-US" sz="2000" dirty="0"/>
              <a:t>As District Governor you can use goals, service activities, and club notes and ratings that AG’s have written as a health check when looking at the clubs in your district. This can be a really good place to start when either jumping in to a club meeting or visiting in person. </a:t>
            </a:r>
          </a:p>
          <a:p>
            <a:endParaRPr lang="en-US" sz="2000" dirty="0"/>
          </a:p>
          <a:p>
            <a:pPr algn="l" rtl="0"/>
            <a:r>
              <a:rPr lang="en-US" sz="2000" b="0" i="0" dirty="0">
                <a:solidFill>
                  <a:srgbClr val="000000"/>
                </a:solidFill>
                <a:effectLst/>
                <a:latin typeface="Open Sans" panose="020B0606030504020204" pitchFamily="34" charset="0"/>
              </a:rPr>
              <a:t>Past Service projects</a:t>
            </a:r>
          </a:p>
          <a:p>
            <a:pPr algn="l" rtl="0"/>
            <a:r>
              <a:rPr lang="en-US" sz="2000" b="0" i="0" dirty="0">
                <a:solidFill>
                  <a:srgbClr val="000000"/>
                </a:solidFill>
                <a:effectLst/>
                <a:latin typeface="Open Sans" panose="020B0606030504020204" pitchFamily="34" charset="0"/>
              </a:rPr>
              <a:t>Rotary club Central also gives clubs the opportunity to enter new service projects and create your own archives and view past service projects that your clubs have done. This allows you to not only quickly and easily access past projects but also look at the data from past year’s projects in order to build upon what has been achieved in the past. It can also be a great way to facilitate service project exchange inside and between </a:t>
            </a:r>
            <a:r>
              <a:rPr lang="en-US" sz="2000" b="0" i="0" dirty="0" err="1">
                <a:solidFill>
                  <a:srgbClr val="000000"/>
                </a:solidFill>
                <a:effectLst/>
                <a:latin typeface="Open Sans" panose="020B0606030504020204" pitchFamily="34" charset="0"/>
              </a:rPr>
              <a:t>distrcts</a:t>
            </a:r>
            <a:r>
              <a:rPr lang="en-US" sz="2000" b="0" i="0" dirty="0">
                <a:solidFill>
                  <a:srgbClr val="000000"/>
                </a:solidFill>
                <a:effectLst/>
                <a:latin typeface="Open Sans" panose="020B0606030504020204" pitchFamily="34" charset="0"/>
              </a:rPr>
              <a:t> – if you see a club that has a really stellar project the whole thing is already fully written out and can be easily shared with interested and new clubs. Can use this to justify future projects and grants.</a:t>
            </a:r>
          </a:p>
          <a:p>
            <a:pPr algn="l" rtl="0"/>
            <a:endParaRPr lang="en-US" sz="2000" b="0" i="0" dirty="0">
              <a:solidFill>
                <a:srgbClr val="000000"/>
              </a:solidFill>
              <a:effectLst/>
              <a:latin typeface="Open Sans" panose="020B0606030504020204" pitchFamily="34" charset="0"/>
            </a:endParaRPr>
          </a:p>
          <a:p>
            <a:pPr algn="l" rtl="0"/>
            <a:r>
              <a:rPr lang="en-US" sz="2000" b="0" i="0" dirty="0">
                <a:solidFill>
                  <a:srgbClr val="000000"/>
                </a:solidFill>
                <a:effectLst/>
                <a:latin typeface="Open Sans" panose="020B0606030504020204" pitchFamily="34" charset="0"/>
              </a:rPr>
              <a:t>Social Media</a:t>
            </a:r>
          </a:p>
          <a:p>
            <a:pPr algn="l" rtl="0"/>
            <a:r>
              <a:rPr lang="en-US" sz="2000" b="0" i="0" dirty="0">
                <a:solidFill>
                  <a:srgbClr val="000000"/>
                </a:solidFill>
                <a:effectLst/>
                <a:latin typeface="Open Sans" panose="020B0606030504020204" pitchFamily="34" charset="0"/>
              </a:rPr>
              <a:t>With all of these goals, service projects, and achievements that are being collected social media can be used to tell the story</a:t>
            </a:r>
            <a:endParaRPr lang="en-US" sz="2000" dirty="0"/>
          </a:p>
          <a:p>
            <a:endParaRPr lang="en-US" dirty="0"/>
          </a:p>
        </p:txBody>
      </p:sp>
      <p:sp>
        <p:nvSpPr>
          <p:cNvPr id="4" name="Slide Number Placeholder 3"/>
          <p:cNvSpPr>
            <a:spLocks noGrp="1"/>
          </p:cNvSpPr>
          <p:nvPr>
            <p:ph type="sldNum" sz="quarter" idx="5"/>
          </p:nvPr>
        </p:nvSpPr>
        <p:spPr/>
        <p:txBody>
          <a:bodyPr/>
          <a:lstStyle/>
          <a:p>
            <a:fld id="{7D68B6D0-B4A6-4BE9-8CAE-AA4159684DCA}" type="slidenum">
              <a:rPr lang="en-US" smtClean="0"/>
              <a:t>10</a:t>
            </a:fld>
            <a:endParaRPr lang="en-US"/>
          </a:p>
        </p:txBody>
      </p:sp>
    </p:spTree>
    <p:extLst>
      <p:ext uri="{BB962C8B-B14F-4D97-AF65-F5344CB8AC3E}">
        <p14:creationId xmlns:p14="http://schemas.microsoft.com/office/powerpoint/2010/main" val="244090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68B6D0-B4A6-4BE9-8CAE-AA4159684DCA}" type="slidenum">
              <a:rPr lang="en-US" smtClean="0"/>
              <a:t>11</a:t>
            </a:fld>
            <a:endParaRPr lang="en-US"/>
          </a:p>
        </p:txBody>
      </p:sp>
    </p:spTree>
    <p:extLst>
      <p:ext uri="{BB962C8B-B14F-4D97-AF65-F5344CB8AC3E}">
        <p14:creationId xmlns:p14="http://schemas.microsoft.com/office/powerpoint/2010/main" val="3331586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68B6D0-B4A6-4BE9-8CAE-AA4159684DCA}" type="slidenum">
              <a:rPr lang="en-US" smtClean="0"/>
              <a:t>12</a:t>
            </a:fld>
            <a:endParaRPr lang="en-US"/>
          </a:p>
        </p:txBody>
      </p:sp>
    </p:spTree>
    <p:extLst>
      <p:ext uri="{BB962C8B-B14F-4D97-AF65-F5344CB8AC3E}">
        <p14:creationId xmlns:p14="http://schemas.microsoft.com/office/powerpoint/2010/main" val="159899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C36E-9D03-1D35-D2B8-D183D32F5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207ACA-0974-53E3-8311-C5EF4ED0B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5113D1-6FFD-C84D-D45B-91C30C70EE81}"/>
              </a:ext>
            </a:extLst>
          </p:cNvPr>
          <p:cNvSpPr>
            <a:spLocks noGrp="1"/>
          </p:cNvSpPr>
          <p:nvPr>
            <p:ph type="dt" sz="half" idx="10"/>
          </p:nvPr>
        </p:nvSpPr>
        <p:spPr/>
        <p:txBody>
          <a:bodyPr/>
          <a:lstStyle/>
          <a:p>
            <a:fld id="{E984D443-397A-43C3-BC11-F34849BAF3DB}" type="datetimeFigureOut">
              <a:rPr lang="en-US" smtClean="0"/>
              <a:t>20-Jul-2023</a:t>
            </a:fld>
            <a:endParaRPr lang="en-US"/>
          </a:p>
        </p:txBody>
      </p:sp>
      <p:sp>
        <p:nvSpPr>
          <p:cNvPr id="5" name="Footer Placeholder 4">
            <a:extLst>
              <a:ext uri="{FF2B5EF4-FFF2-40B4-BE49-F238E27FC236}">
                <a16:creationId xmlns:a16="http://schemas.microsoft.com/office/drawing/2014/main" id="{9F874F32-0C4A-F625-0373-E0670F9CB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1D1D5-E41A-365F-0F86-1D273917EFB3}"/>
              </a:ext>
            </a:extLst>
          </p:cNvPr>
          <p:cNvSpPr>
            <a:spLocks noGrp="1"/>
          </p:cNvSpPr>
          <p:nvPr>
            <p:ph type="sldNum" sz="quarter" idx="12"/>
          </p:nvPr>
        </p:nvSpPr>
        <p:spPr/>
        <p:txBody>
          <a:bodyPr/>
          <a:lstStyle/>
          <a:p>
            <a:fld id="{BC86CA51-72E6-41B8-AE3A-3F50569BEBA9}" type="slidenum">
              <a:rPr lang="en-US" smtClean="0"/>
              <a:t>‹#›</a:t>
            </a:fld>
            <a:endParaRPr lang="en-US"/>
          </a:p>
        </p:txBody>
      </p:sp>
    </p:spTree>
    <p:extLst>
      <p:ext uri="{BB962C8B-B14F-4D97-AF65-F5344CB8AC3E}">
        <p14:creationId xmlns:p14="http://schemas.microsoft.com/office/powerpoint/2010/main" val="4012715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27C4-EF50-C761-7A84-E6445F7574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D31338-5CBB-5EAF-AE3C-24497A4DC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CE1F8-D155-E7D9-FF31-471AA2C7C840}"/>
              </a:ext>
            </a:extLst>
          </p:cNvPr>
          <p:cNvSpPr>
            <a:spLocks noGrp="1"/>
          </p:cNvSpPr>
          <p:nvPr>
            <p:ph type="dt" sz="half" idx="10"/>
          </p:nvPr>
        </p:nvSpPr>
        <p:spPr/>
        <p:txBody>
          <a:bodyPr/>
          <a:lstStyle/>
          <a:p>
            <a:fld id="{E984D443-397A-43C3-BC11-F34849BAF3DB}" type="datetimeFigureOut">
              <a:rPr lang="en-US" smtClean="0"/>
              <a:t>20-Jul-2023</a:t>
            </a:fld>
            <a:endParaRPr lang="en-US"/>
          </a:p>
        </p:txBody>
      </p:sp>
      <p:sp>
        <p:nvSpPr>
          <p:cNvPr id="5" name="Footer Placeholder 4">
            <a:extLst>
              <a:ext uri="{FF2B5EF4-FFF2-40B4-BE49-F238E27FC236}">
                <a16:creationId xmlns:a16="http://schemas.microsoft.com/office/drawing/2014/main" id="{62708EE3-5EB4-31CD-CB79-1D5C5DC67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0F46-4CF7-08DC-D86A-333B80A8F70B}"/>
              </a:ext>
            </a:extLst>
          </p:cNvPr>
          <p:cNvSpPr>
            <a:spLocks noGrp="1"/>
          </p:cNvSpPr>
          <p:nvPr>
            <p:ph type="sldNum" sz="quarter" idx="12"/>
          </p:nvPr>
        </p:nvSpPr>
        <p:spPr/>
        <p:txBody>
          <a:bodyPr/>
          <a:lstStyle/>
          <a:p>
            <a:fld id="{BC86CA51-72E6-41B8-AE3A-3F50569BEBA9}" type="slidenum">
              <a:rPr lang="en-US" smtClean="0"/>
              <a:t>‹#›</a:t>
            </a:fld>
            <a:endParaRPr lang="en-US"/>
          </a:p>
        </p:txBody>
      </p:sp>
    </p:spTree>
    <p:extLst>
      <p:ext uri="{BB962C8B-B14F-4D97-AF65-F5344CB8AC3E}">
        <p14:creationId xmlns:p14="http://schemas.microsoft.com/office/powerpoint/2010/main" val="200750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1DC65D-175F-6CB7-B5FA-ECD051EA31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0F2C34-CCB8-3A5F-4139-1A69CB9E6A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2BDB2-095B-70D9-3A2F-B0E3378A761F}"/>
              </a:ext>
            </a:extLst>
          </p:cNvPr>
          <p:cNvSpPr>
            <a:spLocks noGrp="1"/>
          </p:cNvSpPr>
          <p:nvPr>
            <p:ph type="dt" sz="half" idx="10"/>
          </p:nvPr>
        </p:nvSpPr>
        <p:spPr/>
        <p:txBody>
          <a:bodyPr/>
          <a:lstStyle/>
          <a:p>
            <a:fld id="{E984D443-397A-43C3-BC11-F34849BAF3DB}" type="datetimeFigureOut">
              <a:rPr lang="en-US" smtClean="0"/>
              <a:t>20-Jul-2023</a:t>
            </a:fld>
            <a:endParaRPr lang="en-US"/>
          </a:p>
        </p:txBody>
      </p:sp>
      <p:sp>
        <p:nvSpPr>
          <p:cNvPr id="5" name="Footer Placeholder 4">
            <a:extLst>
              <a:ext uri="{FF2B5EF4-FFF2-40B4-BE49-F238E27FC236}">
                <a16:creationId xmlns:a16="http://schemas.microsoft.com/office/drawing/2014/main" id="{64FE9752-AA8B-22B8-2256-EEF13CBEAD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2C2E6-2515-2818-8C51-C4F876DB1685}"/>
              </a:ext>
            </a:extLst>
          </p:cNvPr>
          <p:cNvSpPr>
            <a:spLocks noGrp="1"/>
          </p:cNvSpPr>
          <p:nvPr>
            <p:ph type="sldNum" sz="quarter" idx="12"/>
          </p:nvPr>
        </p:nvSpPr>
        <p:spPr/>
        <p:txBody>
          <a:bodyPr/>
          <a:lstStyle/>
          <a:p>
            <a:fld id="{BC86CA51-72E6-41B8-AE3A-3F50569BEBA9}" type="slidenum">
              <a:rPr lang="en-US" smtClean="0"/>
              <a:t>‹#›</a:t>
            </a:fld>
            <a:endParaRPr lang="en-US"/>
          </a:p>
        </p:txBody>
      </p:sp>
    </p:spTree>
    <p:extLst>
      <p:ext uri="{BB962C8B-B14F-4D97-AF65-F5344CB8AC3E}">
        <p14:creationId xmlns:p14="http://schemas.microsoft.com/office/powerpoint/2010/main" val="381759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75000"/>
                  </a:srgbClr>
                </a:solidFill>
                <a:effectLst/>
                <a:uLnTx/>
                <a:uFillTx/>
                <a:latin typeface="Arial" panose="020B0604020202020204"/>
                <a:ea typeface="+mn-ea"/>
                <a:cs typeface="+mn-cs"/>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0787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08CC-CC71-582B-71E1-0113DDE5C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03724-303A-F5D5-DD4D-BE0AE01FFD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52E1F-273F-4E2B-0022-B31D3559FF0A}"/>
              </a:ext>
            </a:extLst>
          </p:cNvPr>
          <p:cNvSpPr>
            <a:spLocks noGrp="1"/>
          </p:cNvSpPr>
          <p:nvPr>
            <p:ph type="dt" sz="half" idx="10"/>
          </p:nvPr>
        </p:nvSpPr>
        <p:spPr/>
        <p:txBody>
          <a:bodyPr/>
          <a:lstStyle/>
          <a:p>
            <a:fld id="{E984D443-397A-43C3-BC11-F34849BAF3DB}" type="datetimeFigureOut">
              <a:rPr lang="en-US" smtClean="0"/>
              <a:t>20-Jul-2023</a:t>
            </a:fld>
            <a:endParaRPr lang="en-US"/>
          </a:p>
        </p:txBody>
      </p:sp>
      <p:sp>
        <p:nvSpPr>
          <p:cNvPr id="5" name="Footer Placeholder 4">
            <a:extLst>
              <a:ext uri="{FF2B5EF4-FFF2-40B4-BE49-F238E27FC236}">
                <a16:creationId xmlns:a16="http://schemas.microsoft.com/office/drawing/2014/main" id="{54CBFA9E-ED42-D7F1-91F1-2B37D851B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6012A-FD54-B50F-8378-9CB6907C242B}"/>
              </a:ext>
            </a:extLst>
          </p:cNvPr>
          <p:cNvSpPr>
            <a:spLocks noGrp="1"/>
          </p:cNvSpPr>
          <p:nvPr>
            <p:ph type="sldNum" sz="quarter" idx="12"/>
          </p:nvPr>
        </p:nvSpPr>
        <p:spPr/>
        <p:txBody>
          <a:bodyPr/>
          <a:lstStyle/>
          <a:p>
            <a:fld id="{BC86CA51-72E6-41B8-AE3A-3F50569BEBA9}" type="slidenum">
              <a:rPr lang="en-US" smtClean="0"/>
              <a:t>‹#›</a:t>
            </a:fld>
            <a:endParaRPr lang="en-US"/>
          </a:p>
        </p:txBody>
      </p:sp>
    </p:spTree>
    <p:extLst>
      <p:ext uri="{BB962C8B-B14F-4D97-AF65-F5344CB8AC3E}">
        <p14:creationId xmlns:p14="http://schemas.microsoft.com/office/powerpoint/2010/main" val="10494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019A0-A599-58FC-5689-C8553FD877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C5A365-0FD2-A272-6D5C-89D42F9E90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0A82C6-3A23-B82F-BAE6-C45D88F78291}"/>
              </a:ext>
            </a:extLst>
          </p:cNvPr>
          <p:cNvSpPr>
            <a:spLocks noGrp="1"/>
          </p:cNvSpPr>
          <p:nvPr>
            <p:ph type="dt" sz="half" idx="10"/>
          </p:nvPr>
        </p:nvSpPr>
        <p:spPr/>
        <p:txBody>
          <a:bodyPr/>
          <a:lstStyle/>
          <a:p>
            <a:fld id="{E984D443-397A-43C3-BC11-F34849BAF3DB}" type="datetimeFigureOut">
              <a:rPr lang="en-US" smtClean="0"/>
              <a:t>20-Jul-2023</a:t>
            </a:fld>
            <a:endParaRPr lang="en-US"/>
          </a:p>
        </p:txBody>
      </p:sp>
      <p:sp>
        <p:nvSpPr>
          <p:cNvPr id="5" name="Footer Placeholder 4">
            <a:extLst>
              <a:ext uri="{FF2B5EF4-FFF2-40B4-BE49-F238E27FC236}">
                <a16:creationId xmlns:a16="http://schemas.microsoft.com/office/drawing/2014/main" id="{4AAC8184-2199-CCE7-5663-415DB0E6F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0275A-5F93-42B7-7CFD-F579A87692A7}"/>
              </a:ext>
            </a:extLst>
          </p:cNvPr>
          <p:cNvSpPr>
            <a:spLocks noGrp="1"/>
          </p:cNvSpPr>
          <p:nvPr>
            <p:ph type="sldNum" sz="quarter" idx="12"/>
          </p:nvPr>
        </p:nvSpPr>
        <p:spPr/>
        <p:txBody>
          <a:bodyPr/>
          <a:lstStyle/>
          <a:p>
            <a:fld id="{BC86CA51-72E6-41B8-AE3A-3F50569BEBA9}" type="slidenum">
              <a:rPr lang="en-US" smtClean="0"/>
              <a:t>‹#›</a:t>
            </a:fld>
            <a:endParaRPr lang="en-US"/>
          </a:p>
        </p:txBody>
      </p:sp>
    </p:spTree>
    <p:extLst>
      <p:ext uri="{BB962C8B-B14F-4D97-AF65-F5344CB8AC3E}">
        <p14:creationId xmlns:p14="http://schemas.microsoft.com/office/powerpoint/2010/main" val="1140537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59EF-4FA3-1540-5A20-5225DD8B7A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4F521-9181-A152-4A29-CFE2DEA7E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8C93DA-3787-2A26-3BC1-400F7F2FEB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9C6CD4-D2F6-6184-2CA0-F82A73888964}"/>
              </a:ext>
            </a:extLst>
          </p:cNvPr>
          <p:cNvSpPr>
            <a:spLocks noGrp="1"/>
          </p:cNvSpPr>
          <p:nvPr>
            <p:ph type="dt" sz="half" idx="10"/>
          </p:nvPr>
        </p:nvSpPr>
        <p:spPr/>
        <p:txBody>
          <a:bodyPr/>
          <a:lstStyle/>
          <a:p>
            <a:fld id="{E984D443-397A-43C3-BC11-F34849BAF3DB}" type="datetimeFigureOut">
              <a:rPr lang="en-US" smtClean="0"/>
              <a:t>20-Jul-2023</a:t>
            </a:fld>
            <a:endParaRPr lang="en-US"/>
          </a:p>
        </p:txBody>
      </p:sp>
      <p:sp>
        <p:nvSpPr>
          <p:cNvPr id="6" name="Footer Placeholder 5">
            <a:extLst>
              <a:ext uri="{FF2B5EF4-FFF2-40B4-BE49-F238E27FC236}">
                <a16:creationId xmlns:a16="http://schemas.microsoft.com/office/drawing/2014/main" id="{8E41CE32-E761-68A2-001C-420E900AD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AD69A3-B2AC-F106-FBAE-EE1D87A70AFF}"/>
              </a:ext>
            </a:extLst>
          </p:cNvPr>
          <p:cNvSpPr>
            <a:spLocks noGrp="1"/>
          </p:cNvSpPr>
          <p:nvPr>
            <p:ph type="sldNum" sz="quarter" idx="12"/>
          </p:nvPr>
        </p:nvSpPr>
        <p:spPr/>
        <p:txBody>
          <a:bodyPr/>
          <a:lstStyle/>
          <a:p>
            <a:fld id="{BC86CA51-72E6-41B8-AE3A-3F50569BEBA9}" type="slidenum">
              <a:rPr lang="en-US" smtClean="0"/>
              <a:t>‹#›</a:t>
            </a:fld>
            <a:endParaRPr lang="en-US"/>
          </a:p>
        </p:txBody>
      </p:sp>
    </p:spTree>
    <p:extLst>
      <p:ext uri="{BB962C8B-B14F-4D97-AF65-F5344CB8AC3E}">
        <p14:creationId xmlns:p14="http://schemas.microsoft.com/office/powerpoint/2010/main" val="81280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859E-3641-AD65-9A84-E0A4E0AB69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92BDE-0A5F-4EAD-E5E7-5EF6DD6E8B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BE3E4-9F79-B137-43B5-E338B8654A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8B1FF5-3D83-9DD3-7055-DDFA418283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737761-1008-33AB-0D0B-664989FDE1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0B6E63-B808-0647-8354-5028A9F652B5}"/>
              </a:ext>
            </a:extLst>
          </p:cNvPr>
          <p:cNvSpPr>
            <a:spLocks noGrp="1"/>
          </p:cNvSpPr>
          <p:nvPr>
            <p:ph type="dt" sz="half" idx="10"/>
          </p:nvPr>
        </p:nvSpPr>
        <p:spPr/>
        <p:txBody>
          <a:bodyPr/>
          <a:lstStyle/>
          <a:p>
            <a:fld id="{E984D443-397A-43C3-BC11-F34849BAF3DB}" type="datetimeFigureOut">
              <a:rPr lang="en-US" smtClean="0"/>
              <a:t>20-Jul-2023</a:t>
            </a:fld>
            <a:endParaRPr lang="en-US"/>
          </a:p>
        </p:txBody>
      </p:sp>
      <p:sp>
        <p:nvSpPr>
          <p:cNvPr id="8" name="Footer Placeholder 7">
            <a:extLst>
              <a:ext uri="{FF2B5EF4-FFF2-40B4-BE49-F238E27FC236}">
                <a16:creationId xmlns:a16="http://schemas.microsoft.com/office/drawing/2014/main" id="{6C5C075C-BD7D-74B2-EC6A-71AFBFE1FE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486435-0A13-DE1C-D2F5-6C97BA91288E}"/>
              </a:ext>
            </a:extLst>
          </p:cNvPr>
          <p:cNvSpPr>
            <a:spLocks noGrp="1"/>
          </p:cNvSpPr>
          <p:nvPr>
            <p:ph type="sldNum" sz="quarter" idx="12"/>
          </p:nvPr>
        </p:nvSpPr>
        <p:spPr/>
        <p:txBody>
          <a:bodyPr/>
          <a:lstStyle/>
          <a:p>
            <a:fld id="{BC86CA51-72E6-41B8-AE3A-3F50569BEBA9}" type="slidenum">
              <a:rPr lang="en-US" smtClean="0"/>
              <a:t>‹#›</a:t>
            </a:fld>
            <a:endParaRPr lang="en-US"/>
          </a:p>
        </p:txBody>
      </p:sp>
    </p:spTree>
    <p:extLst>
      <p:ext uri="{BB962C8B-B14F-4D97-AF65-F5344CB8AC3E}">
        <p14:creationId xmlns:p14="http://schemas.microsoft.com/office/powerpoint/2010/main" val="1559060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091E-7025-9229-F04B-4CE6EE280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E2198-BCB7-1E4A-0CBD-2EA7BA136F24}"/>
              </a:ext>
            </a:extLst>
          </p:cNvPr>
          <p:cNvSpPr>
            <a:spLocks noGrp="1"/>
          </p:cNvSpPr>
          <p:nvPr>
            <p:ph type="dt" sz="half" idx="10"/>
          </p:nvPr>
        </p:nvSpPr>
        <p:spPr/>
        <p:txBody>
          <a:bodyPr/>
          <a:lstStyle/>
          <a:p>
            <a:fld id="{E984D443-397A-43C3-BC11-F34849BAF3DB}" type="datetimeFigureOut">
              <a:rPr lang="en-US" smtClean="0"/>
              <a:t>20-Jul-2023</a:t>
            </a:fld>
            <a:endParaRPr lang="en-US"/>
          </a:p>
        </p:txBody>
      </p:sp>
      <p:sp>
        <p:nvSpPr>
          <p:cNvPr id="4" name="Footer Placeholder 3">
            <a:extLst>
              <a:ext uri="{FF2B5EF4-FFF2-40B4-BE49-F238E27FC236}">
                <a16:creationId xmlns:a16="http://schemas.microsoft.com/office/drawing/2014/main" id="{674AA7D6-07FA-3A15-F90C-7766AA81DA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D05A15-DB91-9D42-2628-4CC967159B0D}"/>
              </a:ext>
            </a:extLst>
          </p:cNvPr>
          <p:cNvSpPr>
            <a:spLocks noGrp="1"/>
          </p:cNvSpPr>
          <p:nvPr>
            <p:ph type="sldNum" sz="quarter" idx="12"/>
          </p:nvPr>
        </p:nvSpPr>
        <p:spPr/>
        <p:txBody>
          <a:bodyPr/>
          <a:lstStyle/>
          <a:p>
            <a:fld id="{BC86CA51-72E6-41B8-AE3A-3F50569BEBA9}" type="slidenum">
              <a:rPr lang="en-US" smtClean="0"/>
              <a:t>‹#›</a:t>
            </a:fld>
            <a:endParaRPr lang="en-US"/>
          </a:p>
        </p:txBody>
      </p:sp>
    </p:spTree>
    <p:extLst>
      <p:ext uri="{BB962C8B-B14F-4D97-AF65-F5344CB8AC3E}">
        <p14:creationId xmlns:p14="http://schemas.microsoft.com/office/powerpoint/2010/main" val="406061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0E2CF0-A636-1646-E583-977FE1D31DA1}"/>
              </a:ext>
            </a:extLst>
          </p:cNvPr>
          <p:cNvSpPr>
            <a:spLocks noGrp="1"/>
          </p:cNvSpPr>
          <p:nvPr>
            <p:ph type="dt" sz="half" idx="10"/>
          </p:nvPr>
        </p:nvSpPr>
        <p:spPr/>
        <p:txBody>
          <a:bodyPr/>
          <a:lstStyle/>
          <a:p>
            <a:fld id="{E984D443-397A-43C3-BC11-F34849BAF3DB}" type="datetimeFigureOut">
              <a:rPr lang="en-US" smtClean="0"/>
              <a:t>20-Jul-2023</a:t>
            </a:fld>
            <a:endParaRPr lang="en-US"/>
          </a:p>
        </p:txBody>
      </p:sp>
      <p:sp>
        <p:nvSpPr>
          <p:cNvPr id="3" name="Footer Placeholder 2">
            <a:extLst>
              <a:ext uri="{FF2B5EF4-FFF2-40B4-BE49-F238E27FC236}">
                <a16:creationId xmlns:a16="http://schemas.microsoft.com/office/drawing/2014/main" id="{A0DBF39E-92A0-6247-982B-3B901FC466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3A1F52-015C-17BD-741F-A65A28208148}"/>
              </a:ext>
            </a:extLst>
          </p:cNvPr>
          <p:cNvSpPr>
            <a:spLocks noGrp="1"/>
          </p:cNvSpPr>
          <p:nvPr>
            <p:ph type="sldNum" sz="quarter" idx="12"/>
          </p:nvPr>
        </p:nvSpPr>
        <p:spPr/>
        <p:txBody>
          <a:bodyPr/>
          <a:lstStyle/>
          <a:p>
            <a:fld id="{BC86CA51-72E6-41B8-AE3A-3F50569BEBA9}" type="slidenum">
              <a:rPr lang="en-US" smtClean="0"/>
              <a:t>‹#›</a:t>
            </a:fld>
            <a:endParaRPr lang="en-US"/>
          </a:p>
        </p:txBody>
      </p:sp>
    </p:spTree>
    <p:extLst>
      <p:ext uri="{BB962C8B-B14F-4D97-AF65-F5344CB8AC3E}">
        <p14:creationId xmlns:p14="http://schemas.microsoft.com/office/powerpoint/2010/main" val="108702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28DE-4275-A897-4AA4-EE4B11125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95BDD5-9EEA-E6AF-B0E0-F0FA6296A7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42B79-89D1-EC6B-2921-87BC9CFEC5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782CC2-6930-4934-BA90-CEEE89F46BDE}"/>
              </a:ext>
            </a:extLst>
          </p:cNvPr>
          <p:cNvSpPr>
            <a:spLocks noGrp="1"/>
          </p:cNvSpPr>
          <p:nvPr>
            <p:ph type="dt" sz="half" idx="10"/>
          </p:nvPr>
        </p:nvSpPr>
        <p:spPr/>
        <p:txBody>
          <a:bodyPr/>
          <a:lstStyle/>
          <a:p>
            <a:fld id="{E984D443-397A-43C3-BC11-F34849BAF3DB}" type="datetimeFigureOut">
              <a:rPr lang="en-US" smtClean="0"/>
              <a:t>20-Jul-2023</a:t>
            </a:fld>
            <a:endParaRPr lang="en-US"/>
          </a:p>
        </p:txBody>
      </p:sp>
      <p:sp>
        <p:nvSpPr>
          <p:cNvPr id="6" name="Footer Placeholder 5">
            <a:extLst>
              <a:ext uri="{FF2B5EF4-FFF2-40B4-BE49-F238E27FC236}">
                <a16:creationId xmlns:a16="http://schemas.microsoft.com/office/drawing/2014/main" id="{B8269185-904E-08F6-8D06-0010BEE4FC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39220-23A6-4BD7-AB8D-6DE7AC66EF05}"/>
              </a:ext>
            </a:extLst>
          </p:cNvPr>
          <p:cNvSpPr>
            <a:spLocks noGrp="1"/>
          </p:cNvSpPr>
          <p:nvPr>
            <p:ph type="sldNum" sz="quarter" idx="12"/>
          </p:nvPr>
        </p:nvSpPr>
        <p:spPr/>
        <p:txBody>
          <a:bodyPr/>
          <a:lstStyle/>
          <a:p>
            <a:fld id="{BC86CA51-72E6-41B8-AE3A-3F50569BEBA9}" type="slidenum">
              <a:rPr lang="en-US" smtClean="0"/>
              <a:t>‹#›</a:t>
            </a:fld>
            <a:endParaRPr lang="en-US"/>
          </a:p>
        </p:txBody>
      </p:sp>
    </p:spTree>
    <p:extLst>
      <p:ext uri="{BB962C8B-B14F-4D97-AF65-F5344CB8AC3E}">
        <p14:creationId xmlns:p14="http://schemas.microsoft.com/office/powerpoint/2010/main" val="360705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3540-86F7-4079-0955-183A0801E7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7253B8-0FFB-F739-E1FF-1865E17655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1F12B-6F88-AD17-8FB6-C1B98AEF7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34F71-B2E7-D7D2-754B-B322951262A1}"/>
              </a:ext>
            </a:extLst>
          </p:cNvPr>
          <p:cNvSpPr>
            <a:spLocks noGrp="1"/>
          </p:cNvSpPr>
          <p:nvPr>
            <p:ph type="dt" sz="half" idx="10"/>
          </p:nvPr>
        </p:nvSpPr>
        <p:spPr/>
        <p:txBody>
          <a:bodyPr/>
          <a:lstStyle/>
          <a:p>
            <a:fld id="{E984D443-397A-43C3-BC11-F34849BAF3DB}" type="datetimeFigureOut">
              <a:rPr lang="en-US" smtClean="0"/>
              <a:t>20-Jul-2023</a:t>
            </a:fld>
            <a:endParaRPr lang="en-US"/>
          </a:p>
        </p:txBody>
      </p:sp>
      <p:sp>
        <p:nvSpPr>
          <p:cNvPr id="6" name="Footer Placeholder 5">
            <a:extLst>
              <a:ext uri="{FF2B5EF4-FFF2-40B4-BE49-F238E27FC236}">
                <a16:creationId xmlns:a16="http://schemas.microsoft.com/office/drawing/2014/main" id="{2546B6AE-713B-1B0A-18AB-4A7ECB2E6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E14C3-ADF4-AB7E-E941-69CB0A4FD364}"/>
              </a:ext>
            </a:extLst>
          </p:cNvPr>
          <p:cNvSpPr>
            <a:spLocks noGrp="1"/>
          </p:cNvSpPr>
          <p:nvPr>
            <p:ph type="sldNum" sz="quarter" idx="12"/>
          </p:nvPr>
        </p:nvSpPr>
        <p:spPr/>
        <p:txBody>
          <a:bodyPr/>
          <a:lstStyle/>
          <a:p>
            <a:fld id="{BC86CA51-72E6-41B8-AE3A-3F50569BEBA9}" type="slidenum">
              <a:rPr lang="en-US" smtClean="0"/>
              <a:t>‹#›</a:t>
            </a:fld>
            <a:endParaRPr lang="en-US"/>
          </a:p>
        </p:txBody>
      </p:sp>
    </p:spTree>
    <p:extLst>
      <p:ext uri="{BB962C8B-B14F-4D97-AF65-F5344CB8AC3E}">
        <p14:creationId xmlns:p14="http://schemas.microsoft.com/office/powerpoint/2010/main" val="411254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B9441-4CE3-3AA6-2599-C3A9B042E2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21838F-FA39-E2EE-F13E-CD911B994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F51FCC-3A4F-914C-C536-C7925E1BF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4D443-397A-43C3-BC11-F34849BAF3DB}" type="datetimeFigureOut">
              <a:rPr lang="en-US" smtClean="0"/>
              <a:t>20-Jul-2023</a:t>
            </a:fld>
            <a:endParaRPr lang="en-US"/>
          </a:p>
        </p:txBody>
      </p:sp>
      <p:sp>
        <p:nvSpPr>
          <p:cNvPr id="5" name="Footer Placeholder 4">
            <a:extLst>
              <a:ext uri="{FF2B5EF4-FFF2-40B4-BE49-F238E27FC236}">
                <a16:creationId xmlns:a16="http://schemas.microsoft.com/office/drawing/2014/main" id="{3778FB79-ADFD-A9E6-5F13-765AA63DB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36899F-4F17-7083-0E16-02D3B3487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6CA51-72E6-41B8-AE3A-3F50569BEBA9}" type="slidenum">
              <a:rPr lang="en-US" smtClean="0"/>
              <a:t>‹#›</a:t>
            </a:fld>
            <a:endParaRPr lang="en-US"/>
          </a:p>
        </p:txBody>
      </p:sp>
    </p:spTree>
    <p:extLst>
      <p:ext uri="{BB962C8B-B14F-4D97-AF65-F5344CB8AC3E}">
        <p14:creationId xmlns:p14="http://schemas.microsoft.com/office/powerpoint/2010/main" val="1728029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mailto:RotarySupportCenter@Rotary.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Data@Rotary.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3DF8-1E83-39AD-E3EC-88FC1AD54810}"/>
              </a:ext>
            </a:extLst>
          </p:cNvPr>
          <p:cNvSpPr>
            <a:spLocks noGrp="1"/>
          </p:cNvSpPr>
          <p:nvPr>
            <p:ph type="ctrTitle"/>
          </p:nvPr>
        </p:nvSpPr>
        <p:spPr>
          <a:xfrm>
            <a:off x="1524000" y="2472863"/>
            <a:ext cx="9144000" cy="1912274"/>
          </a:xfrm>
        </p:spPr>
        <p:txBody>
          <a:bodyPr>
            <a:normAutofit/>
          </a:bodyPr>
          <a:lstStyle/>
          <a:p>
            <a:r>
              <a:rPr lang="en-US" dirty="0"/>
              <a:t>Zones 30 &amp; 31</a:t>
            </a:r>
            <a:br>
              <a:rPr lang="en-US" dirty="0"/>
            </a:br>
            <a:r>
              <a:rPr lang="en-US" dirty="0"/>
              <a:t>DGE/DGN Training</a:t>
            </a:r>
          </a:p>
        </p:txBody>
      </p:sp>
    </p:spTree>
    <p:extLst>
      <p:ext uri="{BB962C8B-B14F-4D97-AF65-F5344CB8AC3E}">
        <p14:creationId xmlns:p14="http://schemas.microsoft.com/office/powerpoint/2010/main" val="139504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A4BE54-40FC-55CF-0955-EE98315937D8}"/>
              </a:ext>
            </a:extLst>
          </p:cNvPr>
          <p:cNvSpPr>
            <a:spLocks noGrp="1"/>
          </p:cNvSpPr>
          <p:nvPr>
            <p:ph type="title"/>
          </p:nvPr>
        </p:nvSpPr>
        <p:spPr>
          <a:xfrm>
            <a:off x="3190647" y="388865"/>
            <a:ext cx="5810706" cy="1325563"/>
          </a:xfrm>
        </p:spPr>
        <p:txBody>
          <a:bodyPr/>
          <a:lstStyle/>
          <a:p>
            <a:r>
              <a:rPr lang="en-US" dirty="0"/>
              <a:t>Celebrate Achievements</a:t>
            </a:r>
          </a:p>
        </p:txBody>
      </p:sp>
      <p:pic>
        <p:nvPicPr>
          <p:cNvPr id="5" name="Picture 4" descr="A black and white illustration of hands&#10;&#10;Description automatically generated">
            <a:extLst>
              <a:ext uri="{FF2B5EF4-FFF2-40B4-BE49-F238E27FC236}">
                <a16:creationId xmlns:a16="http://schemas.microsoft.com/office/drawing/2014/main" id="{9A032799-27CB-3ECB-E772-8E65920CA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254" y="1355125"/>
            <a:ext cx="2277762" cy="2277762"/>
          </a:xfrm>
          <a:prstGeom prst="rect">
            <a:avLst/>
          </a:prstGeom>
        </p:spPr>
      </p:pic>
      <p:pic>
        <p:nvPicPr>
          <p:cNvPr id="11" name="Picture 10" descr="A blue square with a white letter f&#10;&#10;Description automatically generated">
            <a:extLst>
              <a:ext uri="{FF2B5EF4-FFF2-40B4-BE49-F238E27FC236}">
                <a16:creationId xmlns:a16="http://schemas.microsoft.com/office/drawing/2014/main" id="{3E57FBD6-8504-0188-3F07-60DB17574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336" y="3915830"/>
            <a:ext cx="2277762" cy="2143125"/>
          </a:xfrm>
          <a:prstGeom prst="rect">
            <a:avLst/>
          </a:prstGeom>
        </p:spPr>
      </p:pic>
      <p:pic>
        <p:nvPicPr>
          <p:cNvPr id="9" name="Picture 8" descr="A black and white image of a folder with a paper&#10;&#10;Description automatically generated">
            <a:extLst>
              <a:ext uri="{FF2B5EF4-FFF2-40B4-BE49-F238E27FC236}">
                <a16:creationId xmlns:a16="http://schemas.microsoft.com/office/drawing/2014/main" id="{721187DC-EB3C-5501-9748-CCD7CBF6F6A5}"/>
              </a:ext>
            </a:extLst>
          </p:cNvPr>
          <p:cNvPicPr>
            <a:picLocks noChangeAspect="1"/>
          </p:cNvPicPr>
          <p:nvPr/>
        </p:nvPicPr>
        <p:blipFill rotWithShape="1">
          <a:blip r:embed="rId5">
            <a:extLst>
              <a:ext uri="{28A0092B-C50C-407E-A947-70E740481C1C}">
                <a14:useLocalDpi xmlns:a14="http://schemas.microsoft.com/office/drawing/2010/main" val="0"/>
              </a:ext>
            </a:extLst>
          </a:blip>
          <a:srcRect r="951" b="15749"/>
          <a:stretch/>
        </p:blipFill>
        <p:spPr>
          <a:xfrm>
            <a:off x="3057299" y="3905516"/>
            <a:ext cx="2787449" cy="2143125"/>
          </a:xfrm>
          <a:prstGeom prst="rect">
            <a:avLst/>
          </a:prstGeom>
        </p:spPr>
      </p:pic>
      <p:pic>
        <p:nvPicPr>
          <p:cNvPr id="3" name="Picture 2" descr="A certificate with a blue border&#10;&#10;Description automatically generated">
            <a:extLst>
              <a:ext uri="{FF2B5EF4-FFF2-40B4-BE49-F238E27FC236}">
                <a16:creationId xmlns:a16="http://schemas.microsoft.com/office/drawing/2014/main" id="{0B465D2D-5EF9-D9DC-5FDF-D06F639895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7300" y="1489761"/>
            <a:ext cx="2787448" cy="2153440"/>
          </a:xfrm>
          <a:prstGeom prst="rect">
            <a:avLst/>
          </a:prstGeom>
        </p:spPr>
      </p:pic>
    </p:spTree>
    <p:extLst>
      <p:ext uri="{BB962C8B-B14F-4D97-AF65-F5344CB8AC3E}">
        <p14:creationId xmlns:p14="http://schemas.microsoft.com/office/powerpoint/2010/main" val="23384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A4BE54-40FC-55CF-0955-EE98315937D8}"/>
              </a:ext>
            </a:extLst>
          </p:cNvPr>
          <p:cNvSpPr>
            <a:spLocks noGrp="1"/>
          </p:cNvSpPr>
          <p:nvPr>
            <p:ph type="title"/>
          </p:nvPr>
        </p:nvSpPr>
        <p:spPr>
          <a:xfrm>
            <a:off x="3190647" y="388865"/>
            <a:ext cx="5810706" cy="1325563"/>
          </a:xfrm>
        </p:spPr>
        <p:txBody>
          <a:bodyPr/>
          <a:lstStyle/>
          <a:p>
            <a:r>
              <a:rPr lang="en-US" dirty="0"/>
              <a:t>Where to go for help?</a:t>
            </a:r>
          </a:p>
        </p:txBody>
      </p:sp>
      <p:sp>
        <p:nvSpPr>
          <p:cNvPr id="2" name="Title 5">
            <a:extLst>
              <a:ext uri="{FF2B5EF4-FFF2-40B4-BE49-F238E27FC236}">
                <a16:creationId xmlns:a16="http://schemas.microsoft.com/office/drawing/2014/main" id="{A5DF86BF-75D8-73D8-879E-89DACE350DE4}"/>
              </a:ext>
            </a:extLst>
          </p:cNvPr>
          <p:cNvSpPr txBox="1">
            <a:spLocks/>
          </p:cNvSpPr>
          <p:nvPr/>
        </p:nvSpPr>
        <p:spPr>
          <a:xfrm>
            <a:off x="495673" y="1860779"/>
            <a:ext cx="11345227" cy="28616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Troubleshooting</a:t>
            </a:r>
            <a:r>
              <a:rPr lang="en-US" sz="2800" dirty="0"/>
              <a:t>: </a:t>
            </a:r>
            <a:r>
              <a:rPr lang="en-US" sz="2800" dirty="0">
                <a:hlinkClick r:id="rId3"/>
              </a:rPr>
              <a:t>RotarySupportCenter@Rotary.org</a:t>
            </a:r>
            <a:r>
              <a:rPr lang="en-US" sz="2800" dirty="0"/>
              <a:t> / 866-876-8279</a:t>
            </a:r>
          </a:p>
          <a:p>
            <a:endParaRPr lang="en-US" sz="2800" dirty="0"/>
          </a:p>
          <a:p>
            <a:r>
              <a:rPr lang="en-US" sz="2800" dirty="0"/>
              <a:t> </a:t>
            </a:r>
          </a:p>
          <a:p>
            <a:r>
              <a:rPr lang="en-US" sz="2800" b="1" dirty="0"/>
              <a:t>Updating club/district officers</a:t>
            </a:r>
            <a:r>
              <a:rPr lang="en-US" sz="2800" dirty="0"/>
              <a:t>: </a:t>
            </a:r>
            <a:r>
              <a:rPr lang="en-US" sz="2800" dirty="0">
                <a:hlinkClick r:id="rId4"/>
              </a:rPr>
              <a:t>Data@Rotary.org</a:t>
            </a:r>
            <a:r>
              <a:rPr lang="en-US" sz="2800" dirty="0"/>
              <a:t> </a:t>
            </a:r>
          </a:p>
        </p:txBody>
      </p:sp>
    </p:spTree>
    <p:extLst>
      <p:ext uri="{BB962C8B-B14F-4D97-AF65-F5344CB8AC3E}">
        <p14:creationId xmlns:p14="http://schemas.microsoft.com/office/powerpoint/2010/main" val="228681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4">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9A4BE54-40FC-55CF-0955-EE98315937D8}"/>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Questions?</a:t>
            </a:r>
          </a:p>
        </p:txBody>
      </p:sp>
      <p:pic>
        <p:nvPicPr>
          <p:cNvPr id="30" name="Graphic 9" descr="Question mark">
            <a:extLst>
              <a:ext uri="{FF2B5EF4-FFF2-40B4-BE49-F238E27FC236}">
                <a16:creationId xmlns:a16="http://schemas.microsoft.com/office/drawing/2014/main" id="{5B5F87D3-8A40-F040-9456-8ABA343E80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549" y="2776619"/>
            <a:ext cx="1289051" cy="1289051"/>
          </a:xfrm>
          <a:prstGeom prst="rect">
            <a:avLst/>
          </a:prstGeom>
        </p:spPr>
      </p:pic>
      <p:pic>
        <p:nvPicPr>
          <p:cNvPr id="31" name="Graphic 11" descr="Question mark">
            <a:extLst>
              <a:ext uri="{FF2B5EF4-FFF2-40B4-BE49-F238E27FC236}">
                <a16:creationId xmlns:a16="http://schemas.microsoft.com/office/drawing/2014/main" id="{445682C6-8099-46A8-968E-4E5411FBFF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254657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046706-9D06-86DA-DB20-90519D7C7D32}"/>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88134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310E3C-6531-EEF2-BEE0-7EC791EB5DAD}"/>
              </a:ext>
            </a:extLst>
          </p:cNvPr>
          <p:cNvPicPr>
            <a:picLocks noChangeAspect="1"/>
          </p:cNvPicPr>
          <p:nvPr/>
        </p:nvPicPr>
        <p:blipFill>
          <a:blip r:embed="rId2"/>
          <a:stretch>
            <a:fillRect/>
          </a:stretch>
        </p:blipFill>
        <p:spPr>
          <a:xfrm>
            <a:off x="0" y="0"/>
            <a:ext cx="12205893" cy="6858000"/>
          </a:xfrm>
          <a:prstGeom prst="rect">
            <a:avLst/>
          </a:prstGeom>
        </p:spPr>
      </p:pic>
    </p:spTree>
    <p:extLst>
      <p:ext uri="{BB962C8B-B14F-4D97-AF65-F5344CB8AC3E}">
        <p14:creationId xmlns:p14="http://schemas.microsoft.com/office/powerpoint/2010/main" val="266165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latin typeface="Arial Narrow" panose="020B0606020202030204" pitchFamily="34" charset="0"/>
              </a:rPr>
              <a:t>Districts represented</a:t>
            </a:r>
          </a:p>
        </p:txBody>
      </p:sp>
      <p:pic>
        <p:nvPicPr>
          <p:cNvPr id="4" name="Picture 3">
            <a:extLst>
              <a:ext uri="{FF2B5EF4-FFF2-40B4-BE49-F238E27FC236}">
                <a16:creationId xmlns:a16="http://schemas.microsoft.com/office/drawing/2014/main" id="{2097C9DB-D42C-43FE-A07D-45959F4DAA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2515" y="1638087"/>
            <a:ext cx="2690559" cy="4035838"/>
          </a:xfrm>
          <a:prstGeom prst="rect">
            <a:avLst/>
          </a:prstGeom>
        </p:spPr>
      </p:pic>
      <p:sp>
        <p:nvSpPr>
          <p:cNvPr id="5" name="TextBox 4">
            <a:extLst>
              <a:ext uri="{FF2B5EF4-FFF2-40B4-BE49-F238E27FC236}">
                <a16:creationId xmlns:a16="http://schemas.microsoft.com/office/drawing/2014/main" id="{68A0DC5C-468A-45A7-8C79-A3761BCE9D47}"/>
              </a:ext>
            </a:extLst>
          </p:cNvPr>
          <p:cNvSpPr txBox="1"/>
          <p:nvPr/>
        </p:nvSpPr>
        <p:spPr>
          <a:xfrm>
            <a:off x="140169" y="5820223"/>
            <a:ext cx="3375252" cy="646331"/>
          </a:xfrm>
          <a:prstGeom prst="rect">
            <a:avLst/>
          </a:prstGeom>
          <a:solidFill>
            <a:srgbClr val="24BAE2"/>
          </a:solidFill>
        </p:spPr>
        <p:txBody>
          <a:bodyPr wrap="square" rtlCol="0">
            <a:spAutoFit/>
          </a:bodyPr>
          <a:lstStyle/>
          <a:p>
            <a:pPr algn="ctr"/>
            <a:r>
              <a:rPr lang="en-US" dirty="0">
                <a:solidFill>
                  <a:schemeClr val="bg1"/>
                </a:solidFill>
              </a:rPr>
              <a:t>ANDREZ PEREZ</a:t>
            </a:r>
          </a:p>
          <a:p>
            <a:pPr algn="ctr"/>
            <a:r>
              <a:rPr lang="en-US" dirty="0">
                <a:solidFill>
                  <a:schemeClr val="bg1"/>
                </a:solidFill>
              </a:rPr>
              <a:t>Andrez.Perez@rotary.org</a:t>
            </a:r>
          </a:p>
        </p:txBody>
      </p:sp>
      <p:sp>
        <p:nvSpPr>
          <p:cNvPr id="7" name="Subtitle 52">
            <a:extLst>
              <a:ext uri="{FF2B5EF4-FFF2-40B4-BE49-F238E27FC236}">
                <a16:creationId xmlns:a16="http://schemas.microsoft.com/office/drawing/2014/main" id="{1820987E-005B-4E8D-A57F-90862E7BD148}"/>
              </a:ext>
            </a:extLst>
          </p:cNvPr>
          <p:cNvSpPr txBox="1">
            <a:spLocks/>
          </p:cNvSpPr>
          <p:nvPr/>
        </p:nvSpPr>
        <p:spPr>
          <a:xfrm>
            <a:off x="7785643" y="2157354"/>
            <a:ext cx="2802467" cy="36843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 dirty="0"/>
          </a:p>
        </p:txBody>
      </p:sp>
      <p:sp>
        <p:nvSpPr>
          <p:cNvPr id="8" name="Text Placeholder 6">
            <a:extLst>
              <a:ext uri="{FF2B5EF4-FFF2-40B4-BE49-F238E27FC236}">
                <a16:creationId xmlns:a16="http://schemas.microsoft.com/office/drawing/2014/main" id="{FBDA5FB8-BEBF-4ED8-BBF0-C8EA8856282A}"/>
              </a:ext>
            </a:extLst>
          </p:cNvPr>
          <p:cNvSpPr txBox="1">
            <a:spLocks/>
          </p:cNvSpPr>
          <p:nvPr/>
        </p:nvSpPr>
        <p:spPr>
          <a:xfrm>
            <a:off x="7785643" y="724160"/>
            <a:ext cx="2761372" cy="11350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3500" dirty="0"/>
          </a:p>
        </p:txBody>
      </p:sp>
      <p:sp>
        <p:nvSpPr>
          <p:cNvPr id="9" name="Rectangle 8">
            <a:extLst>
              <a:ext uri="{FF2B5EF4-FFF2-40B4-BE49-F238E27FC236}">
                <a16:creationId xmlns:a16="http://schemas.microsoft.com/office/drawing/2014/main" id="{80303B8A-43D7-49DB-8BFF-6E39CE69EA2B}"/>
              </a:ext>
            </a:extLst>
          </p:cNvPr>
          <p:cNvSpPr/>
          <p:nvPr/>
        </p:nvSpPr>
        <p:spPr>
          <a:xfrm>
            <a:off x="8625716" y="1637374"/>
            <a:ext cx="2923399" cy="482918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lnSpc>
                <a:spcPct val="200000"/>
              </a:lnSpc>
              <a:buFont typeface="Arial" panose="020B0604020202020204" pitchFamily="34" charset="0"/>
              <a:buChar char="•"/>
              <a:defRPr/>
            </a:pPr>
            <a:r>
              <a:rPr lang="en-US" sz="2000" b="1" dirty="0">
                <a:solidFill>
                  <a:prstClr val="white"/>
                </a:solidFill>
                <a:latin typeface="Arial Narrow" panose="020B0606020202030204" pitchFamily="34" charset="0"/>
              </a:rPr>
              <a:t>5610-5710,</a:t>
            </a:r>
          </a:p>
          <a:p>
            <a:pPr marL="800100" lvl="1" indent="-342900">
              <a:lnSpc>
                <a:spcPct val="200000"/>
              </a:lnSpc>
              <a:buFont typeface="Arial" panose="020B0604020202020204" pitchFamily="34" charset="0"/>
              <a:buChar char="•"/>
              <a:defRPr/>
            </a:pPr>
            <a:r>
              <a:rPr lang="en-US" sz="2000" b="1" dirty="0">
                <a:solidFill>
                  <a:prstClr val="white"/>
                </a:solidFill>
                <a:latin typeface="Arial Narrow" panose="020B0606020202030204" pitchFamily="34" charset="0"/>
              </a:rPr>
              <a:t>5750,</a:t>
            </a:r>
          </a:p>
          <a:p>
            <a:pPr marL="800100" lvl="1" indent="-342900">
              <a:lnSpc>
                <a:spcPct val="200000"/>
              </a:lnSpc>
              <a:buFont typeface="Arial" panose="020B0604020202020204" pitchFamily="34" charset="0"/>
              <a:buChar char="•"/>
              <a:defRPr/>
            </a:pPr>
            <a:r>
              <a:rPr lang="en-US" sz="2000" b="1" dirty="0">
                <a:solidFill>
                  <a:prstClr val="white"/>
                </a:solidFill>
                <a:latin typeface="Arial Narrow" panose="020B0606020202030204" pitchFamily="34" charset="0"/>
              </a:rPr>
              <a:t>5950-6000,</a:t>
            </a:r>
          </a:p>
          <a:p>
            <a:pPr marL="800100" lvl="1" indent="-342900">
              <a:lnSpc>
                <a:spcPct val="200000"/>
              </a:lnSpc>
              <a:buFont typeface="Arial" panose="020B0604020202020204" pitchFamily="34" charset="0"/>
              <a:buChar char="•"/>
              <a:defRPr/>
            </a:pPr>
            <a:r>
              <a:rPr lang="en-US" sz="2000" b="1" dirty="0">
                <a:solidFill>
                  <a:prstClr val="white"/>
                </a:solidFill>
                <a:latin typeface="Arial Narrow" panose="020B0606020202030204" pitchFamily="34" charset="0"/>
              </a:rPr>
              <a:t>6220-6270,</a:t>
            </a:r>
          </a:p>
          <a:p>
            <a:pPr marL="800100" lvl="1" indent="-342900">
              <a:lnSpc>
                <a:spcPct val="200000"/>
              </a:lnSpc>
              <a:buFont typeface="Arial" panose="020B0604020202020204" pitchFamily="34" charset="0"/>
              <a:buChar char="•"/>
              <a:defRPr/>
            </a:pPr>
            <a:r>
              <a:rPr lang="en-US" sz="2000" b="1" dirty="0">
                <a:solidFill>
                  <a:prstClr val="white"/>
                </a:solidFill>
                <a:latin typeface="Arial Narrow" panose="020B0606020202030204" pitchFamily="34" charset="0"/>
              </a:rPr>
              <a:t>6420-6490,</a:t>
            </a:r>
          </a:p>
          <a:p>
            <a:pPr marL="800100" lvl="1" indent="-342900">
              <a:lnSpc>
                <a:spcPct val="200000"/>
              </a:lnSpc>
              <a:buFont typeface="Arial" panose="020B0604020202020204" pitchFamily="34" charset="0"/>
              <a:buChar char="•"/>
              <a:defRPr/>
            </a:pPr>
            <a:r>
              <a:rPr lang="en-US" sz="2000" b="1" dirty="0">
                <a:solidFill>
                  <a:prstClr val="white"/>
                </a:solidFill>
                <a:latin typeface="Arial Narrow" panose="020B0606020202030204" pitchFamily="34" charset="0"/>
              </a:rPr>
              <a:t>6540-6690,</a:t>
            </a:r>
          </a:p>
          <a:p>
            <a:pPr marL="800100" lvl="1" indent="-342900">
              <a:lnSpc>
                <a:spcPct val="200000"/>
              </a:lnSpc>
              <a:buFont typeface="Arial" panose="020B0604020202020204" pitchFamily="34" charset="0"/>
              <a:buChar char="•"/>
              <a:defRPr/>
            </a:pPr>
            <a:r>
              <a:rPr lang="en-US" sz="2000" b="1" dirty="0">
                <a:solidFill>
                  <a:prstClr val="white"/>
                </a:solidFill>
                <a:latin typeface="Arial Narrow" panose="020B0606020202030204" pitchFamily="34" charset="0"/>
              </a:rPr>
              <a:t>7280-7450,</a:t>
            </a:r>
          </a:p>
          <a:p>
            <a:pPr marL="800100" lvl="1" indent="-342900">
              <a:lnSpc>
                <a:spcPct val="200000"/>
              </a:lnSpc>
              <a:buFont typeface="Arial" panose="020B0604020202020204" pitchFamily="34" charset="0"/>
              <a:buChar char="•"/>
              <a:defRPr/>
            </a:pPr>
            <a:r>
              <a:rPr lang="en-US" sz="2000" b="1" dirty="0">
                <a:solidFill>
                  <a:prstClr val="white"/>
                </a:solidFill>
                <a:latin typeface="Arial Narrow" panose="020B0606020202030204" pitchFamily="34" charset="0"/>
              </a:rPr>
              <a:t>7545-7630</a:t>
            </a:r>
          </a:p>
        </p:txBody>
      </p:sp>
      <p:pic>
        <p:nvPicPr>
          <p:cNvPr id="11" name="Picture 10">
            <a:extLst>
              <a:ext uri="{FF2B5EF4-FFF2-40B4-BE49-F238E27FC236}">
                <a16:creationId xmlns:a16="http://schemas.microsoft.com/office/drawing/2014/main" id="{8F52395B-142F-4E6A-8629-1EE015B906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54116" y="1641215"/>
            <a:ext cx="2690559" cy="4029581"/>
          </a:xfrm>
          <a:prstGeom prst="rect">
            <a:avLst/>
          </a:prstGeom>
        </p:spPr>
      </p:pic>
      <p:sp>
        <p:nvSpPr>
          <p:cNvPr id="12" name="TextBox 11">
            <a:extLst>
              <a:ext uri="{FF2B5EF4-FFF2-40B4-BE49-F238E27FC236}">
                <a16:creationId xmlns:a16="http://schemas.microsoft.com/office/drawing/2014/main" id="{5FB65C6F-4701-4D0D-A182-346D969319A9}"/>
              </a:ext>
            </a:extLst>
          </p:cNvPr>
          <p:cNvSpPr txBox="1"/>
          <p:nvPr/>
        </p:nvSpPr>
        <p:spPr>
          <a:xfrm>
            <a:off x="4211770" y="5820223"/>
            <a:ext cx="3375252" cy="615553"/>
          </a:xfrm>
          <a:prstGeom prst="rect">
            <a:avLst/>
          </a:prstGeom>
          <a:solidFill>
            <a:srgbClr val="24BAE2"/>
          </a:solidFill>
        </p:spPr>
        <p:txBody>
          <a:bodyPr wrap="square" rtlCol="0">
            <a:spAutoFit/>
          </a:bodyPr>
          <a:lstStyle/>
          <a:p>
            <a:pPr algn="ctr"/>
            <a:r>
              <a:rPr lang="en-US" dirty="0">
                <a:solidFill>
                  <a:schemeClr val="bg1"/>
                </a:solidFill>
              </a:rPr>
              <a:t>CASSANDRA DELLACORTE</a:t>
            </a:r>
          </a:p>
          <a:p>
            <a:pPr algn="ctr"/>
            <a:r>
              <a:rPr lang="en-US" sz="1600" dirty="0">
                <a:solidFill>
                  <a:schemeClr val="bg1"/>
                </a:solidFill>
              </a:rPr>
              <a:t>Cassandra.DellaCorte@rotary.org</a:t>
            </a:r>
          </a:p>
        </p:txBody>
      </p:sp>
    </p:spTree>
    <p:extLst>
      <p:ext uri="{BB962C8B-B14F-4D97-AF65-F5344CB8AC3E}">
        <p14:creationId xmlns:p14="http://schemas.microsoft.com/office/powerpoint/2010/main" val="334722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E23FDD-8705-BFC1-1E44-A8D4706CAC0D}"/>
              </a:ext>
            </a:extLst>
          </p:cNvPr>
          <p:cNvPicPr>
            <a:picLocks noChangeAspect="1"/>
          </p:cNvPicPr>
          <p:nvPr/>
        </p:nvPicPr>
        <p:blipFill rotWithShape="1">
          <a:blip r:embed="rId2"/>
          <a:srcRect l="21795" t="43091" r="40224" b="2909"/>
          <a:stretch/>
        </p:blipFill>
        <p:spPr bwMode="auto">
          <a:xfrm>
            <a:off x="555813" y="800185"/>
            <a:ext cx="6293224" cy="525763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68475177-EC5F-4ABB-80E1-DF6367113112}"/>
              </a:ext>
            </a:extLst>
          </p:cNvPr>
          <p:cNvSpPr txBox="1"/>
          <p:nvPr/>
        </p:nvSpPr>
        <p:spPr>
          <a:xfrm>
            <a:off x="7422776" y="2115671"/>
            <a:ext cx="3926541" cy="2308324"/>
          </a:xfrm>
          <a:prstGeom prst="rect">
            <a:avLst/>
          </a:prstGeom>
          <a:noFill/>
        </p:spPr>
        <p:txBody>
          <a:bodyPr wrap="square" rtlCol="0">
            <a:spAutoFit/>
          </a:bodyPr>
          <a:lstStyle/>
          <a:p>
            <a:r>
              <a:rPr lang="en-US" sz="2400" dirty="0"/>
              <a:t>6040, 6060, 6080, 6110, 6150, 6170, 6190, 6200, 6510, 6710, 6740, 6760, 6780, 6800, 6820, 6840, 6860, 6880</a:t>
            </a:r>
          </a:p>
          <a:p>
            <a:endParaRPr lang="en-US" sz="2400" dirty="0"/>
          </a:p>
          <a:p>
            <a:r>
              <a:rPr lang="en-US" sz="2400" dirty="0"/>
              <a:t>Zones 25A and parts of 23B</a:t>
            </a:r>
          </a:p>
        </p:txBody>
      </p:sp>
    </p:spTree>
    <p:extLst>
      <p:ext uri="{BB962C8B-B14F-4D97-AF65-F5344CB8AC3E}">
        <p14:creationId xmlns:p14="http://schemas.microsoft.com/office/powerpoint/2010/main" val="149541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black and white logo with a gear in a circle&#10;&#10;Description automatically generated">
            <a:extLst>
              <a:ext uri="{FF2B5EF4-FFF2-40B4-BE49-F238E27FC236}">
                <a16:creationId xmlns:a16="http://schemas.microsoft.com/office/drawing/2014/main" id="{63B88336-9F26-7A6F-081C-84CF0CE19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747" y="3798649"/>
            <a:ext cx="2377653" cy="1954451"/>
          </a:xfrm>
          <a:prstGeom prst="rect">
            <a:avLst/>
          </a:prstGeom>
        </p:spPr>
      </p:pic>
      <p:sp>
        <p:nvSpPr>
          <p:cNvPr id="6" name="Title 5">
            <a:extLst>
              <a:ext uri="{FF2B5EF4-FFF2-40B4-BE49-F238E27FC236}">
                <a16:creationId xmlns:a16="http://schemas.microsoft.com/office/drawing/2014/main" id="{49A4BE54-40FC-55CF-0955-EE98315937D8}"/>
              </a:ext>
            </a:extLst>
          </p:cNvPr>
          <p:cNvSpPr>
            <a:spLocks noGrp="1"/>
          </p:cNvSpPr>
          <p:nvPr>
            <p:ph type="title"/>
          </p:nvPr>
        </p:nvSpPr>
        <p:spPr>
          <a:xfrm>
            <a:off x="2523066" y="284692"/>
            <a:ext cx="6968067" cy="1325563"/>
          </a:xfrm>
        </p:spPr>
        <p:txBody>
          <a:bodyPr/>
          <a:lstStyle/>
          <a:p>
            <a:r>
              <a:rPr lang="en-US" dirty="0"/>
              <a:t>Why use Rotary Club Central?</a:t>
            </a:r>
          </a:p>
        </p:txBody>
      </p:sp>
      <p:pic>
        <p:nvPicPr>
          <p:cNvPr id="8" name="Picture 7" descr="A painting of a football player&#10;&#10;Description automatically generated">
            <a:extLst>
              <a:ext uri="{FF2B5EF4-FFF2-40B4-BE49-F238E27FC236}">
                <a16:creationId xmlns:a16="http://schemas.microsoft.com/office/drawing/2014/main" id="{012468BA-97F5-023A-53E4-34A37E27F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181" y="1445154"/>
            <a:ext cx="2906087" cy="2148945"/>
          </a:xfrm>
          <a:prstGeom prst="rect">
            <a:avLst/>
          </a:prstGeom>
        </p:spPr>
      </p:pic>
      <p:pic>
        <p:nvPicPr>
          <p:cNvPr id="12" name="Picture 11" descr="A blue and orange cartoon figures pointing at each other&#10;&#10;Description automatically generated">
            <a:extLst>
              <a:ext uri="{FF2B5EF4-FFF2-40B4-BE49-F238E27FC236}">
                <a16:creationId xmlns:a16="http://schemas.microsoft.com/office/drawing/2014/main" id="{01E72C7A-213F-A7C9-FEB8-84A4512D5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7746" y="1445154"/>
            <a:ext cx="2118710" cy="2148945"/>
          </a:xfrm>
          <a:prstGeom prst="rect">
            <a:avLst/>
          </a:prstGeom>
        </p:spPr>
      </p:pic>
      <p:pic>
        <p:nvPicPr>
          <p:cNvPr id="14" name="Picture 13" descr="A magnifying glass with graph&#10;&#10;Description automatically generated">
            <a:extLst>
              <a:ext uri="{FF2B5EF4-FFF2-40B4-BE49-F238E27FC236}">
                <a16:creationId xmlns:a16="http://schemas.microsoft.com/office/drawing/2014/main" id="{967B16C6-9439-9F19-25B6-1154D64DC3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5181" y="3798649"/>
            <a:ext cx="2906087" cy="2148945"/>
          </a:xfrm>
          <a:prstGeom prst="rect">
            <a:avLst/>
          </a:prstGeom>
        </p:spPr>
      </p:pic>
    </p:spTree>
    <p:extLst>
      <p:ext uri="{BB962C8B-B14F-4D97-AF65-F5344CB8AC3E}">
        <p14:creationId xmlns:p14="http://schemas.microsoft.com/office/powerpoint/2010/main" val="3796855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1A73-7A9F-7AEF-784F-97BB1D1B808F}"/>
              </a:ext>
            </a:extLst>
          </p:cNvPr>
          <p:cNvSpPr>
            <a:spLocks noGrp="1"/>
          </p:cNvSpPr>
          <p:nvPr>
            <p:ph type="title"/>
          </p:nvPr>
        </p:nvSpPr>
        <p:spPr>
          <a:xfrm>
            <a:off x="2511707" y="556537"/>
            <a:ext cx="7430946" cy="1325563"/>
          </a:xfrm>
        </p:spPr>
        <p:txBody>
          <a:bodyPr>
            <a:normAutofit/>
          </a:bodyPr>
          <a:lstStyle/>
          <a:p>
            <a:r>
              <a:rPr lang="en-US" dirty="0"/>
              <a:t>How To Use Rotary Club Central</a:t>
            </a:r>
          </a:p>
        </p:txBody>
      </p:sp>
      <p:sp>
        <p:nvSpPr>
          <p:cNvPr id="3" name="Content Placeholder 2">
            <a:extLst>
              <a:ext uri="{FF2B5EF4-FFF2-40B4-BE49-F238E27FC236}">
                <a16:creationId xmlns:a16="http://schemas.microsoft.com/office/drawing/2014/main" id="{648BC884-B956-74D0-506F-D20B14B9767E}"/>
              </a:ext>
            </a:extLst>
          </p:cNvPr>
          <p:cNvSpPr>
            <a:spLocks noGrp="1"/>
          </p:cNvSpPr>
          <p:nvPr>
            <p:ph idx="1"/>
          </p:nvPr>
        </p:nvSpPr>
        <p:spPr>
          <a:xfrm>
            <a:off x="838200" y="1825625"/>
            <a:ext cx="10515600" cy="4351338"/>
          </a:xfrm>
        </p:spPr>
        <p:txBody>
          <a:bodyPr/>
          <a:lstStyle/>
          <a:p>
            <a:r>
              <a:rPr lang="en-US" dirty="0"/>
              <a:t>Access RCC</a:t>
            </a:r>
          </a:p>
          <a:p>
            <a:r>
              <a:rPr lang="en-US" dirty="0"/>
              <a:t>Navigation of RCC</a:t>
            </a:r>
          </a:p>
          <a:p>
            <a:r>
              <a:rPr lang="en-US" dirty="0"/>
              <a:t>Setting goals</a:t>
            </a:r>
          </a:p>
          <a:p>
            <a:r>
              <a:rPr lang="en-US" dirty="0"/>
              <a:t>Setting service activities</a:t>
            </a:r>
          </a:p>
          <a:p>
            <a:r>
              <a:rPr lang="en-US" dirty="0"/>
              <a:t>Club ratings</a:t>
            </a:r>
          </a:p>
          <a:p>
            <a:r>
              <a:rPr lang="en-US" dirty="0"/>
              <a:t>Biggest setbacks</a:t>
            </a:r>
          </a:p>
          <a:p>
            <a:pPr lvl="1"/>
            <a:endParaRPr lang="en-US" dirty="0"/>
          </a:p>
          <a:p>
            <a:pPr lvl="1"/>
            <a:endParaRPr lang="en-US" dirty="0"/>
          </a:p>
          <a:p>
            <a:endParaRPr lang="en-US" dirty="0"/>
          </a:p>
        </p:txBody>
      </p:sp>
      <p:pic>
        <p:nvPicPr>
          <p:cNvPr id="5" name="Picture 4">
            <a:extLst>
              <a:ext uri="{FF2B5EF4-FFF2-40B4-BE49-F238E27FC236}">
                <a16:creationId xmlns:a16="http://schemas.microsoft.com/office/drawing/2014/main" id="{8A22BF0E-6939-48E3-2422-64202A98FFCA}"/>
              </a:ext>
            </a:extLst>
          </p:cNvPr>
          <p:cNvPicPr>
            <a:picLocks noChangeAspect="1"/>
          </p:cNvPicPr>
          <p:nvPr/>
        </p:nvPicPr>
        <p:blipFill rotWithShape="1">
          <a:blip r:embed="rId3"/>
          <a:srcRect l="14512" t="26744" r="18400" b="14487"/>
          <a:stretch/>
        </p:blipFill>
        <p:spPr>
          <a:xfrm>
            <a:off x="4972292" y="1825625"/>
            <a:ext cx="6643868" cy="3767746"/>
          </a:xfrm>
          <a:prstGeom prst="rect">
            <a:avLst/>
          </a:prstGeom>
        </p:spPr>
      </p:pic>
      <p:sp>
        <p:nvSpPr>
          <p:cNvPr id="6" name="Frame 5">
            <a:extLst>
              <a:ext uri="{FF2B5EF4-FFF2-40B4-BE49-F238E27FC236}">
                <a16:creationId xmlns:a16="http://schemas.microsoft.com/office/drawing/2014/main" id="{FD1D49D0-5A6D-46B0-A5BC-F40FF1099307}"/>
              </a:ext>
            </a:extLst>
          </p:cNvPr>
          <p:cNvSpPr/>
          <p:nvPr/>
        </p:nvSpPr>
        <p:spPr>
          <a:xfrm>
            <a:off x="5324354" y="3544654"/>
            <a:ext cx="2095018" cy="1825999"/>
          </a:xfrm>
          <a:prstGeom prst="frame">
            <a:avLst>
              <a:gd name="adj1" fmla="val 374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7441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481A73-7A9F-7AEF-784F-97BB1D1B808F}"/>
              </a:ext>
            </a:extLst>
          </p:cNvPr>
          <p:cNvSpPr>
            <a:spLocks noGrp="1"/>
          </p:cNvSpPr>
          <p:nvPr>
            <p:ph type="title"/>
          </p:nvPr>
        </p:nvSpPr>
        <p:spPr>
          <a:xfrm>
            <a:off x="80467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Live Demonstration</a:t>
            </a:r>
          </a:p>
        </p:txBody>
      </p:sp>
      <p:grpSp>
        <p:nvGrpSpPr>
          <p:cNvPr id="13" name="Group 12">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4" name="Freeform: Shape 13">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Graphic 5" descr="Teacher">
            <a:extLst>
              <a:ext uri="{FF2B5EF4-FFF2-40B4-BE49-F238E27FC236}">
                <a16:creationId xmlns:a16="http://schemas.microsoft.com/office/drawing/2014/main" id="{F3766FF5-7FD8-4836-4F24-37E3EA7E4F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9652" y="1859078"/>
            <a:ext cx="3821102" cy="3821102"/>
          </a:xfrm>
          <a:prstGeom prst="rect">
            <a:avLst/>
          </a:prstGeom>
          <a:ln>
            <a:noFill/>
          </a:ln>
        </p:spPr>
      </p:pic>
    </p:spTree>
    <p:extLst>
      <p:ext uri="{BB962C8B-B14F-4D97-AF65-F5344CB8AC3E}">
        <p14:creationId xmlns:p14="http://schemas.microsoft.com/office/powerpoint/2010/main" val="48860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1A73-7A9F-7AEF-784F-97BB1D1B808F}"/>
              </a:ext>
            </a:extLst>
          </p:cNvPr>
          <p:cNvSpPr>
            <a:spLocks noGrp="1"/>
          </p:cNvSpPr>
          <p:nvPr>
            <p:ph type="title"/>
          </p:nvPr>
        </p:nvSpPr>
        <p:spPr>
          <a:xfrm>
            <a:off x="3652779" y="500062"/>
            <a:ext cx="4641447" cy="1325563"/>
          </a:xfrm>
        </p:spPr>
        <p:txBody>
          <a:bodyPr>
            <a:normAutofit/>
          </a:bodyPr>
          <a:lstStyle/>
          <a:p>
            <a:r>
              <a:rPr lang="en-US"/>
              <a:t>Biggest Downfalls</a:t>
            </a:r>
            <a:endParaRPr lang="en-US" dirty="0"/>
          </a:p>
        </p:txBody>
      </p:sp>
      <p:graphicFrame>
        <p:nvGraphicFramePr>
          <p:cNvPr id="7" name="Title 1">
            <a:extLst>
              <a:ext uri="{FF2B5EF4-FFF2-40B4-BE49-F238E27FC236}">
                <a16:creationId xmlns:a16="http://schemas.microsoft.com/office/drawing/2014/main" id="{1784DF49-DBC9-0463-F6AB-1F2D281E78C6}"/>
              </a:ext>
            </a:extLst>
          </p:cNvPr>
          <p:cNvGraphicFramePr/>
          <p:nvPr/>
        </p:nvGraphicFramePr>
        <p:xfrm>
          <a:off x="460096" y="1508989"/>
          <a:ext cx="9320512" cy="4220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250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6907</TotalTime>
  <Words>660</Words>
  <Application>Microsoft Office PowerPoint</Application>
  <PresentationFormat>Widescreen</PresentationFormat>
  <Paragraphs>78</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Calibri Light</vt:lpstr>
      <vt:lpstr>Open Sans</vt:lpstr>
      <vt:lpstr>Office Theme</vt:lpstr>
      <vt:lpstr>Zones 30 &amp; 31 DGE/DGN Training</vt:lpstr>
      <vt:lpstr>PowerPoint Presentation</vt:lpstr>
      <vt:lpstr>PowerPoint Presentation</vt:lpstr>
      <vt:lpstr>Districts represented</vt:lpstr>
      <vt:lpstr>PowerPoint Presentation</vt:lpstr>
      <vt:lpstr>Why use Rotary Club Central?</vt:lpstr>
      <vt:lpstr>How To Use Rotary Club Central</vt:lpstr>
      <vt:lpstr>Live Demonstration</vt:lpstr>
      <vt:lpstr>Biggest Downfalls</vt:lpstr>
      <vt:lpstr>Celebrate Achievements</vt:lpstr>
      <vt:lpstr>Where to go for help?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DeGrandis</dc:creator>
  <cp:lastModifiedBy>Nick</cp:lastModifiedBy>
  <cp:revision>18</cp:revision>
  <dcterms:created xsi:type="dcterms:W3CDTF">2023-06-28T15:35:33Z</dcterms:created>
  <dcterms:modified xsi:type="dcterms:W3CDTF">2023-07-20T17:14:34Z</dcterms:modified>
</cp:coreProperties>
</file>