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4"/>
    <p:sldMasterId id="2147483898" r:id="rId5"/>
    <p:sldMasterId id="2147484056" r:id="rId6"/>
    <p:sldMasterId id="2147484073" r:id="rId7"/>
    <p:sldMasterId id="2147484342" r:id="rId8"/>
  </p:sldMasterIdLst>
  <p:notesMasterIdLst>
    <p:notesMasterId r:id="rId31"/>
  </p:notesMasterIdLst>
  <p:handoutMasterIdLst>
    <p:handoutMasterId r:id="rId32"/>
  </p:handoutMasterIdLst>
  <p:sldIdLst>
    <p:sldId id="578" r:id="rId9"/>
    <p:sldId id="683" r:id="rId10"/>
    <p:sldId id="684" r:id="rId11"/>
    <p:sldId id="835" r:id="rId12"/>
    <p:sldId id="837" r:id="rId13"/>
    <p:sldId id="838" r:id="rId14"/>
    <p:sldId id="869" r:id="rId15"/>
    <p:sldId id="870" r:id="rId16"/>
    <p:sldId id="839" r:id="rId17"/>
    <p:sldId id="845" r:id="rId18"/>
    <p:sldId id="914" r:id="rId19"/>
    <p:sldId id="915" r:id="rId20"/>
    <p:sldId id="918" r:id="rId21"/>
    <p:sldId id="916" r:id="rId22"/>
    <p:sldId id="917" r:id="rId23"/>
    <p:sldId id="919" r:id="rId24"/>
    <p:sldId id="920" r:id="rId25"/>
    <p:sldId id="959" r:id="rId26"/>
    <p:sldId id="955" r:id="rId27"/>
    <p:sldId id="956" r:id="rId28"/>
    <p:sldId id="957" r:id="rId29"/>
    <p:sldId id="488" r:id="rId3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30" userDrawn="1">
          <p15:clr>
            <a:srgbClr val="A4A3A4"/>
          </p15:clr>
        </p15:guide>
        <p15:guide id="2" pos="2233" userDrawn="1">
          <p15:clr>
            <a:srgbClr val="A4A3A4"/>
          </p15:clr>
        </p15:guide>
        <p15:guide id="3" orient="horz" pos="3024" userDrawn="1">
          <p15:clr>
            <a:srgbClr val="A4A3A4"/>
          </p15:clr>
        </p15:guide>
        <p15:guide id="4"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eterson" initials="DP" lastIdx="18" clrIdx="0"/>
  <p:cmAuthor id="1" name="Darwin Sampedro" initials="DS" lastIdx="0" clrIdx="1">
    <p:extLst>
      <p:ext uri="{19B8F6BF-5375-455C-9EA6-DF929625EA0E}">
        <p15:presenceInfo xmlns:p15="http://schemas.microsoft.com/office/powerpoint/2012/main" userId="S-1-5-21-2052111302-1645522239-682003330-1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B5C"/>
    <a:srgbClr val="F7A81B"/>
    <a:srgbClr val="FF7650"/>
    <a:srgbClr val="17458F"/>
    <a:srgbClr val="E6E5D8"/>
    <a:srgbClr val="000000"/>
    <a:srgbClr val="BCBDC0"/>
    <a:srgbClr val="C9DEE9"/>
    <a:srgbClr val="005DAA"/>
    <a:srgbClr val="687D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0E0EF-9B39-4C4D-9D71-5A08A540AB35}" v="1" dt="2023-08-21T23:31:02.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70580" autoAdjust="0"/>
  </p:normalViewPr>
  <p:slideViewPr>
    <p:cSldViewPr>
      <p:cViewPr varScale="1">
        <p:scale>
          <a:sx n="85" d="100"/>
          <a:sy n="85" d="100"/>
        </p:scale>
        <p:origin x="1320" y="96"/>
      </p:cViewPr>
      <p:guideLst>
        <p:guide orient="horz" pos="2160"/>
        <p:guide pos="2880"/>
      </p:guideLst>
    </p:cSldViewPr>
  </p:slideViewPr>
  <p:outlineViewPr>
    <p:cViewPr>
      <p:scale>
        <a:sx n="75" d="100"/>
        <a:sy n="75" d="100"/>
      </p:scale>
      <p:origin x="108" y="1381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2100" y="108"/>
      </p:cViewPr>
      <p:guideLst>
        <p:guide orient="horz" pos="3230"/>
        <p:guide pos="2233"/>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rown" userId="6f8c0f671a65111d" providerId="LiveId" clId="{95A0E0EF-9B39-4C4D-9D71-5A08A540AB35}"/>
    <pc:docChg chg="custSel delMainMaster">
      <pc:chgData name="Michael Brown" userId="6f8c0f671a65111d" providerId="LiveId" clId="{95A0E0EF-9B39-4C4D-9D71-5A08A540AB35}" dt="2023-08-21T20:58:21.974" v="251" actId="2696"/>
      <pc:docMkLst>
        <pc:docMk/>
      </pc:docMkLst>
      <pc:sldMasterChg chg="del delSldLayout">
        <pc:chgData name="Michael Brown" userId="6f8c0f671a65111d" providerId="LiveId" clId="{95A0E0EF-9B39-4C4D-9D71-5A08A540AB35}" dt="2023-08-21T20:58:21.943" v="176" actId="2696"/>
        <pc:sldMasterMkLst>
          <pc:docMk/>
          <pc:sldMasterMk cId="1228208913" sldId="2147483664"/>
        </pc:sldMasterMkLst>
        <pc:sldLayoutChg chg="del">
          <pc:chgData name="Michael Brown" userId="6f8c0f671a65111d" providerId="LiveId" clId="{95A0E0EF-9B39-4C4D-9D71-5A08A540AB35}" dt="2023-08-21T20:58:21.943" v="175" actId="2696"/>
          <pc:sldLayoutMkLst>
            <pc:docMk/>
            <pc:sldMasterMk cId="1228208913" sldId="2147483664"/>
            <pc:sldLayoutMk cId="1708953023" sldId="2147483662"/>
          </pc:sldLayoutMkLst>
        </pc:sldLayoutChg>
        <pc:sldLayoutChg chg="del">
          <pc:chgData name="Michael Brown" userId="6f8c0f671a65111d" providerId="LiveId" clId="{95A0E0EF-9B39-4C4D-9D71-5A08A540AB35}" dt="2023-08-21T20:58:21.943" v="167" actId="2696"/>
          <pc:sldLayoutMkLst>
            <pc:docMk/>
            <pc:sldMasterMk cId="1228208913" sldId="2147483664"/>
            <pc:sldLayoutMk cId="1637864895" sldId="2147483665"/>
          </pc:sldLayoutMkLst>
        </pc:sldLayoutChg>
        <pc:sldLayoutChg chg="del">
          <pc:chgData name="Michael Brown" userId="6f8c0f671a65111d" providerId="LiveId" clId="{95A0E0EF-9B39-4C4D-9D71-5A08A540AB35}" dt="2023-08-21T20:58:21.927" v="162" actId="2696"/>
          <pc:sldLayoutMkLst>
            <pc:docMk/>
            <pc:sldMasterMk cId="1228208913" sldId="2147483664"/>
            <pc:sldLayoutMk cId="3731817691" sldId="2147483666"/>
          </pc:sldLayoutMkLst>
        </pc:sldLayoutChg>
        <pc:sldLayoutChg chg="del">
          <pc:chgData name="Michael Brown" userId="6f8c0f671a65111d" providerId="LiveId" clId="{95A0E0EF-9B39-4C4D-9D71-5A08A540AB35}" dt="2023-08-21T20:58:21.943" v="168" actId="2696"/>
          <pc:sldLayoutMkLst>
            <pc:docMk/>
            <pc:sldMasterMk cId="1228208913" sldId="2147483664"/>
            <pc:sldLayoutMk cId="878663236" sldId="2147483667"/>
          </pc:sldLayoutMkLst>
        </pc:sldLayoutChg>
        <pc:sldLayoutChg chg="del">
          <pc:chgData name="Michael Brown" userId="6f8c0f671a65111d" providerId="LiveId" clId="{95A0E0EF-9B39-4C4D-9D71-5A08A540AB35}" dt="2023-08-21T20:58:21.943" v="169" actId="2696"/>
          <pc:sldLayoutMkLst>
            <pc:docMk/>
            <pc:sldMasterMk cId="1228208913" sldId="2147483664"/>
            <pc:sldLayoutMk cId="2268570325" sldId="2147483668"/>
          </pc:sldLayoutMkLst>
        </pc:sldLayoutChg>
        <pc:sldLayoutChg chg="del">
          <pc:chgData name="Michael Brown" userId="6f8c0f671a65111d" providerId="LiveId" clId="{95A0E0EF-9B39-4C4D-9D71-5A08A540AB35}" dt="2023-08-21T20:58:21.943" v="170" actId="2696"/>
          <pc:sldLayoutMkLst>
            <pc:docMk/>
            <pc:sldMasterMk cId="1228208913" sldId="2147483664"/>
            <pc:sldLayoutMk cId="2145110935" sldId="2147483669"/>
          </pc:sldLayoutMkLst>
        </pc:sldLayoutChg>
        <pc:sldLayoutChg chg="del">
          <pc:chgData name="Michael Brown" userId="6f8c0f671a65111d" providerId="LiveId" clId="{95A0E0EF-9B39-4C4D-9D71-5A08A540AB35}" dt="2023-08-21T20:58:21.943" v="171" actId="2696"/>
          <pc:sldLayoutMkLst>
            <pc:docMk/>
            <pc:sldMasterMk cId="1228208913" sldId="2147483664"/>
            <pc:sldLayoutMk cId="3936382126" sldId="2147483670"/>
          </pc:sldLayoutMkLst>
        </pc:sldLayoutChg>
        <pc:sldLayoutChg chg="del">
          <pc:chgData name="Michael Brown" userId="6f8c0f671a65111d" providerId="LiveId" clId="{95A0E0EF-9B39-4C4D-9D71-5A08A540AB35}" dt="2023-08-21T20:58:21.943" v="172" actId="2696"/>
          <pc:sldLayoutMkLst>
            <pc:docMk/>
            <pc:sldMasterMk cId="1228208913" sldId="2147483664"/>
            <pc:sldLayoutMk cId="34920797" sldId="2147483671"/>
          </pc:sldLayoutMkLst>
        </pc:sldLayoutChg>
        <pc:sldLayoutChg chg="del">
          <pc:chgData name="Michael Brown" userId="6f8c0f671a65111d" providerId="LiveId" clId="{95A0E0EF-9B39-4C4D-9D71-5A08A540AB35}" dt="2023-08-21T20:58:21.943" v="173" actId="2696"/>
          <pc:sldLayoutMkLst>
            <pc:docMk/>
            <pc:sldMasterMk cId="1228208913" sldId="2147483664"/>
            <pc:sldLayoutMk cId="2149554808" sldId="2147483672"/>
          </pc:sldLayoutMkLst>
        </pc:sldLayoutChg>
        <pc:sldLayoutChg chg="del">
          <pc:chgData name="Michael Brown" userId="6f8c0f671a65111d" providerId="LiveId" clId="{95A0E0EF-9B39-4C4D-9D71-5A08A540AB35}" dt="2023-08-21T20:58:21.943" v="174" actId="2696"/>
          <pc:sldLayoutMkLst>
            <pc:docMk/>
            <pc:sldMasterMk cId="1228208913" sldId="2147483664"/>
            <pc:sldLayoutMk cId="1392215150" sldId="2147483673"/>
          </pc:sldLayoutMkLst>
        </pc:sldLayoutChg>
        <pc:sldLayoutChg chg="del">
          <pc:chgData name="Michael Brown" userId="6f8c0f671a65111d" providerId="LiveId" clId="{95A0E0EF-9B39-4C4D-9D71-5A08A540AB35}" dt="2023-08-21T20:58:21.927" v="163" actId="2696"/>
          <pc:sldLayoutMkLst>
            <pc:docMk/>
            <pc:sldMasterMk cId="1228208913" sldId="2147483664"/>
            <pc:sldLayoutMk cId="2163630168" sldId="2147483702"/>
          </pc:sldLayoutMkLst>
        </pc:sldLayoutChg>
        <pc:sldLayoutChg chg="del">
          <pc:chgData name="Michael Brown" userId="6f8c0f671a65111d" providerId="LiveId" clId="{95A0E0EF-9B39-4C4D-9D71-5A08A540AB35}" dt="2023-08-21T20:58:21.927" v="165" actId="2696"/>
          <pc:sldLayoutMkLst>
            <pc:docMk/>
            <pc:sldMasterMk cId="1228208913" sldId="2147483664"/>
            <pc:sldLayoutMk cId="2163630168" sldId="2147483703"/>
          </pc:sldLayoutMkLst>
        </pc:sldLayoutChg>
        <pc:sldLayoutChg chg="del">
          <pc:chgData name="Michael Brown" userId="6f8c0f671a65111d" providerId="LiveId" clId="{95A0E0EF-9B39-4C4D-9D71-5A08A540AB35}" dt="2023-08-21T20:58:21.927" v="164" actId="2696"/>
          <pc:sldLayoutMkLst>
            <pc:docMk/>
            <pc:sldMasterMk cId="1228208913" sldId="2147483664"/>
            <pc:sldLayoutMk cId="2163630168" sldId="2147483705"/>
          </pc:sldLayoutMkLst>
        </pc:sldLayoutChg>
        <pc:sldLayoutChg chg="del">
          <pc:chgData name="Michael Brown" userId="6f8c0f671a65111d" providerId="LiveId" clId="{95A0E0EF-9B39-4C4D-9D71-5A08A540AB35}" dt="2023-08-21T20:58:21.927" v="166" actId="2696"/>
          <pc:sldLayoutMkLst>
            <pc:docMk/>
            <pc:sldMasterMk cId="1228208913" sldId="2147483664"/>
            <pc:sldLayoutMk cId="1114394537" sldId="2147483718"/>
          </pc:sldLayoutMkLst>
        </pc:sldLayoutChg>
      </pc:sldMasterChg>
      <pc:sldMasterChg chg="del delSldLayout">
        <pc:chgData name="Michael Brown" userId="6f8c0f671a65111d" providerId="LiveId" clId="{95A0E0EF-9B39-4C4D-9D71-5A08A540AB35}" dt="2023-08-21T20:58:21.880" v="49" actId="2696"/>
        <pc:sldMasterMkLst>
          <pc:docMk/>
          <pc:sldMasterMk cId="3941488525" sldId="2147483688"/>
        </pc:sldMasterMkLst>
        <pc:sldLayoutChg chg="del">
          <pc:chgData name="Michael Brown" userId="6f8c0f671a65111d" providerId="LiveId" clId="{95A0E0EF-9B39-4C4D-9D71-5A08A540AB35}" dt="2023-08-21T20:58:21.880" v="40" actId="2696"/>
          <pc:sldLayoutMkLst>
            <pc:docMk/>
            <pc:sldMasterMk cId="3941488525" sldId="2147483688"/>
            <pc:sldLayoutMk cId="2152303584" sldId="2147483689"/>
          </pc:sldLayoutMkLst>
        </pc:sldLayoutChg>
        <pc:sldLayoutChg chg="del">
          <pc:chgData name="Michael Brown" userId="6f8c0f671a65111d" providerId="LiveId" clId="{95A0E0EF-9B39-4C4D-9D71-5A08A540AB35}" dt="2023-08-21T20:58:21.880" v="41" actId="2696"/>
          <pc:sldLayoutMkLst>
            <pc:docMk/>
            <pc:sldMasterMk cId="3941488525" sldId="2147483688"/>
            <pc:sldLayoutMk cId="2811584667" sldId="2147483707"/>
          </pc:sldLayoutMkLst>
        </pc:sldLayoutChg>
        <pc:sldLayoutChg chg="del">
          <pc:chgData name="Michael Brown" userId="6f8c0f671a65111d" providerId="LiveId" clId="{95A0E0EF-9B39-4C4D-9D71-5A08A540AB35}" dt="2023-08-21T20:58:21.880" v="43" actId="2696"/>
          <pc:sldLayoutMkLst>
            <pc:docMk/>
            <pc:sldMasterMk cId="3941488525" sldId="2147483688"/>
            <pc:sldLayoutMk cId="2811584667" sldId="2147483708"/>
          </pc:sldLayoutMkLst>
        </pc:sldLayoutChg>
        <pc:sldLayoutChg chg="del">
          <pc:chgData name="Michael Brown" userId="6f8c0f671a65111d" providerId="LiveId" clId="{95A0E0EF-9B39-4C4D-9D71-5A08A540AB35}" dt="2023-08-21T20:58:21.880" v="45" actId="2696"/>
          <pc:sldLayoutMkLst>
            <pc:docMk/>
            <pc:sldMasterMk cId="3941488525" sldId="2147483688"/>
            <pc:sldLayoutMk cId="2811584667" sldId="2147483709"/>
          </pc:sldLayoutMkLst>
        </pc:sldLayoutChg>
        <pc:sldLayoutChg chg="del">
          <pc:chgData name="Michael Brown" userId="6f8c0f671a65111d" providerId="LiveId" clId="{95A0E0EF-9B39-4C4D-9D71-5A08A540AB35}" dt="2023-08-21T20:58:21.880" v="42" actId="2696"/>
          <pc:sldLayoutMkLst>
            <pc:docMk/>
            <pc:sldMasterMk cId="3941488525" sldId="2147483688"/>
            <pc:sldLayoutMk cId="2811584667" sldId="2147483710"/>
          </pc:sldLayoutMkLst>
        </pc:sldLayoutChg>
        <pc:sldLayoutChg chg="del">
          <pc:chgData name="Michael Brown" userId="6f8c0f671a65111d" providerId="LiveId" clId="{95A0E0EF-9B39-4C4D-9D71-5A08A540AB35}" dt="2023-08-21T20:58:21.880" v="44" actId="2696"/>
          <pc:sldLayoutMkLst>
            <pc:docMk/>
            <pc:sldMasterMk cId="3941488525" sldId="2147483688"/>
            <pc:sldLayoutMk cId="1712014435" sldId="2147483719"/>
          </pc:sldLayoutMkLst>
        </pc:sldLayoutChg>
        <pc:sldLayoutChg chg="del">
          <pc:chgData name="Michael Brown" userId="6f8c0f671a65111d" providerId="LiveId" clId="{95A0E0EF-9B39-4C4D-9D71-5A08A540AB35}" dt="2023-08-21T20:58:21.880" v="46" actId="2696"/>
          <pc:sldLayoutMkLst>
            <pc:docMk/>
            <pc:sldMasterMk cId="3941488525" sldId="2147483688"/>
            <pc:sldLayoutMk cId="476811231" sldId="2147483891"/>
          </pc:sldLayoutMkLst>
        </pc:sldLayoutChg>
        <pc:sldLayoutChg chg="del">
          <pc:chgData name="Michael Brown" userId="6f8c0f671a65111d" providerId="LiveId" clId="{95A0E0EF-9B39-4C4D-9D71-5A08A540AB35}" dt="2023-08-21T20:58:21.880" v="47" actId="2696"/>
          <pc:sldLayoutMkLst>
            <pc:docMk/>
            <pc:sldMasterMk cId="3941488525" sldId="2147483688"/>
            <pc:sldLayoutMk cId="2831811205" sldId="2147483895"/>
          </pc:sldLayoutMkLst>
        </pc:sldLayoutChg>
        <pc:sldLayoutChg chg="del">
          <pc:chgData name="Michael Brown" userId="6f8c0f671a65111d" providerId="LiveId" clId="{95A0E0EF-9B39-4C4D-9D71-5A08A540AB35}" dt="2023-08-21T20:58:21.880" v="48" actId="2696"/>
          <pc:sldLayoutMkLst>
            <pc:docMk/>
            <pc:sldMasterMk cId="3941488525" sldId="2147483688"/>
            <pc:sldLayoutMk cId="1868368262" sldId="2147484024"/>
          </pc:sldLayoutMkLst>
        </pc:sldLayoutChg>
      </pc:sldMasterChg>
      <pc:sldMasterChg chg="del delSldLayout">
        <pc:chgData name="Michael Brown" userId="6f8c0f671a65111d" providerId="LiveId" clId="{95A0E0EF-9B39-4C4D-9D71-5A08A540AB35}" dt="2023-08-21T20:58:21.912" v="96" actId="2696"/>
        <pc:sldMasterMkLst>
          <pc:docMk/>
          <pc:sldMasterMk cId="3932967662" sldId="2147483700"/>
        </pc:sldMasterMkLst>
        <pc:sldLayoutChg chg="del">
          <pc:chgData name="Michael Brown" userId="6f8c0f671a65111d" providerId="LiveId" clId="{95A0E0EF-9B39-4C4D-9D71-5A08A540AB35}" dt="2023-08-21T20:58:21.896" v="91" actId="2696"/>
          <pc:sldLayoutMkLst>
            <pc:docMk/>
            <pc:sldMasterMk cId="3932967662" sldId="2147483700"/>
            <pc:sldLayoutMk cId="1579918257" sldId="2147483701"/>
          </pc:sldLayoutMkLst>
        </pc:sldLayoutChg>
        <pc:sldLayoutChg chg="del">
          <pc:chgData name="Michael Brown" userId="6f8c0f671a65111d" providerId="LiveId" clId="{95A0E0EF-9B39-4C4D-9D71-5A08A540AB35}" dt="2023-08-21T20:58:21.896" v="92" actId="2696"/>
          <pc:sldLayoutMkLst>
            <pc:docMk/>
            <pc:sldMasterMk cId="3932967662" sldId="2147483700"/>
            <pc:sldLayoutMk cId="3521145419" sldId="2147483714"/>
          </pc:sldLayoutMkLst>
        </pc:sldLayoutChg>
        <pc:sldLayoutChg chg="del">
          <pc:chgData name="Michael Brown" userId="6f8c0f671a65111d" providerId="LiveId" clId="{95A0E0EF-9B39-4C4D-9D71-5A08A540AB35}" dt="2023-08-21T20:58:21.896" v="93" actId="2696"/>
          <pc:sldLayoutMkLst>
            <pc:docMk/>
            <pc:sldMasterMk cId="3932967662" sldId="2147483700"/>
            <pc:sldLayoutMk cId="3521145419" sldId="2147483715"/>
          </pc:sldLayoutMkLst>
        </pc:sldLayoutChg>
        <pc:sldLayoutChg chg="del">
          <pc:chgData name="Michael Brown" userId="6f8c0f671a65111d" providerId="LiveId" clId="{95A0E0EF-9B39-4C4D-9D71-5A08A540AB35}" dt="2023-08-21T20:58:21.896" v="94" actId="2696"/>
          <pc:sldLayoutMkLst>
            <pc:docMk/>
            <pc:sldMasterMk cId="3932967662" sldId="2147483700"/>
            <pc:sldLayoutMk cId="3521145419" sldId="2147483716"/>
          </pc:sldLayoutMkLst>
        </pc:sldLayoutChg>
        <pc:sldLayoutChg chg="del">
          <pc:chgData name="Michael Brown" userId="6f8c0f671a65111d" providerId="LiveId" clId="{95A0E0EF-9B39-4C4D-9D71-5A08A540AB35}" dt="2023-08-21T20:58:21.896" v="95" actId="2696"/>
          <pc:sldLayoutMkLst>
            <pc:docMk/>
            <pc:sldMasterMk cId="3932967662" sldId="2147483700"/>
            <pc:sldLayoutMk cId="3426378696" sldId="2147483717"/>
          </pc:sldLayoutMkLst>
        </pc:sldLayoutChg>
      </pc:sldMasterChg>
      <pc:sldMasterChg chg="del delSldLayout">
        <pc:chgData name="Michael Brown" userId="6f8c0f671a65111d" providerId="LiveId" clId="{95A0E0EF-9B39-4C4D-9D71-5A08A540AB35}" dt="2023-08-21T20:58:21.896" v="64" actId="2696"/>
        <pc:sldMasterMkLst>
          <pc:docMk/>
          <pc:sldMasterMk cId="1492390041" sldId="2147483781"/>
        </pc:sldMasterMkLst>
        <pc:sldLayoutChg chg="del">
          <pc:chgData name="Michael Brown" userId="6f8c0f671a65111d" providerId="LiveId" clId="{95A0E0EF-9B39-4C4D-9D71-5A08A540AB35}" dt="2023-08-21T20:58:21.893" v="58" actId="2696"/>
          <pc:sldLayoutMkLst>
            <pc:docMk/>
            <pc:sldMasterMk cId="1492390041" sldId="2147483781"/>
            <pc:sldLayoutMk cId="1435312807" sldId="2147483782"/>
          </pc:sldLayoutMkLst>
        </pc:sldLayoutChg>
        <pc:sldLayoutChg chg="del">
          <pc:chgData name="Michael Brown" userId="6f8c0f671a65111d" providerId="LiveId" clId="{95A0E0EF-9B39-4C4D-9D71-5A08A540AB35}" dt="2023-08-21T20:58:21.896" v="59" actId="2696"/>
          <pc:sldLayoutMkLst>
            <pc:docMk/>
            <pc:sldMasterMk cId="1492390041" sldId="2147483781"/>
            <pc:sldLayoutMk cId="2654196920" sldId="2147483783"/>
          </pc:sldLayoutMkLst>
        </pc:sldLayoutChg>
        <pc:sldLayoutChg chg="del">
          <pc:chgData name="Michael Brown" userId="6f8c0f671a65111d" providerId="LiveId" clId="{95A0E0EF-9B39-4C4D-9D71-5A08A540AB35}" dt="2023-08-21T20:58:21.896" v="60" actId="2696"/>
          <pc:sldLayoutMkLst>
            <pc:docMk/>
            <pc:sldMasterMk cId="1492390041" sldId="2147483781"/>
            <pc:sldLayoutMk cId="3339755452" sldId="2147483784"/>
          </pc:sldLayoutMkLst>
        </pc:sldLayoutChg>
        <pc:sldLayoutChg chg="del">
          <pc:chgData name="Michael Brown" userId="6f8c0f671a65111d" providerId="LiveId" clId="{95A0E0EF-9B39-4C4D-9D71-5A08A540AB35}" dt="2023-08-21T20:58:21.896" v="61" actId="2696"/>
          <pc:sldLayoutMkLst>
            <pc:docMk/>
            <pc:sldMasterMk cId="1492390041" sldId="2147483781"/>
            <pc:sldLayoutMk cId="2081523337" sldId="2147483785"/>
          </pc:sldLayoutMkLst>
        </pc:sldLayoutChg>
        <pc:sldLayoutChg chg="del">
          <pc:chgData name="Michael Brown" userId="6f8c0f671a65111d" providerId="LiveId" clId="{95A0E0EF-9B39-4C4D-9D71-5A08A540AB35}" dt="2023-08-21T20:58:21.896" v="62" actId="2696"/>
          <pc:sldLayoutMkLst>
            <pc:docMk/>
            <pc:sldMasterMk cId="1492390041" sldId="2147483781"/>
            <pc:sldLayoutMk cId="2541037449" sldId="2147483786"/>
          </pc:sldLayoutMkLst>
        </pc:sldLayoutChg>
        <pc:sldLayoutChg chg="del">
          <pc:chgData name="Michael Brown" userId="6f8c0f671a65111d" providerId="LiveId" clId="{95A0E0EF-9B39-4C4D-9D71-5A08A540AB35}" dt="2023-08-21T20:58:21.896" v="63" actId="2696"/>
          <pc:sldLayoutMkLst>
            <pc:docMk/>
            <pc:sldMasterMk cId="1492390041" sldId="2147483781"/>
            <pc:sldLayoutMk cId="3910655696" sldId="2147483787"/>
          </pc:sldLayoutMkLst>
        </pc:sldLayoutChg>
      </pc:sldMasterChg>
      <pc:sldMasterChg chg="del delSldLayout">
        <pc:chgData name="Michael Brown" userId="6f8c0f671a65111d" providerId="LiveId" clId="{95A0E0EF-9B39-4C4D-9D71-5A08A540AB35}" dt="2023-08-21T20:58:21.912" v="113" actId="2696"/>
        <pc:sldMasterMkLst>
          <pc:docMk/>
          <pc:sldMasterMk cId="2734222192" sldId="2147483789"/>
        </pc:sldMasterMkLst>
        <pc:sldLayoutChg chg="del">
          <pc:chgData name="Michael Brown" userId="6f8c0f671a65111d" providerId="LiveId" clId="{95A0E0EF-9B39-4C4D-9D71-5A08A540AB35}" dt="2023-08-21T20:58:21.912" v="97" actId="2696"/>
          <pc:sldLayoutMkLst>
            <pc:docMk/>
            <pc:sldMasterMk cId="2734222192" sldId="2147483789"/>
            <pc:sldLayoutMk cId="1565792074" sldId="2147483790"/>
          </pc:sldLayoutMkLst>
        </pc:sldLayoutChg>
        <pc:sldLayoutChg chg="del">
          <pc:chgData name="Michael Brown" userId="6f8c0f671a65111d" providerId="LiveId" clId="{95A0E0EF-9B39-4C4D-9D71-5A08A540AB35}" dt="2023-08-21T20:58:21.912" v="98" actId="2696"/>
          <pc:sldLayoutMkLst>
            <pc:docMk/>
            <pc:sldMasterMk cId="2734222192" sldId="2147483789"/>
            <pc:sldLayoutMk cId="772243910" sldId="2147483791"/>
          </pc:sldLayoutMkLst>
        </pc:sldLayoutChg>
        <pc:sldLayoutChg chg="del">
          <pc:chgData name="Michael Brown" userId="6f8c0f671a65111d" providerId="LiveId" clId="{95A0E0EF-9B39-4C4D-9D71-5A08A540AB35}" dt="2023-08-21T20:58:21.912" v="99" actId="2696"/>
          <pc:sldLayoutMkLst>
            <pc:docMk/>
            <pc:sldMasterMk cId="2734222192" sldId="2147483789"/>
            <pc:sldLayoutMk cId="2212735380" sldId="2147483792"/>
          </pc:sldLayoutMkLst>
        </pc:sldLayoutChg>
        <pc:sldLayoutChg chg="del">
          <pc:chgData name="Michael Brown" userId="6f8c0f671a65111d" providerId="LiveId" clId="{95A0E0EF-9B39-4C4D-9D71-5A08A540AB35}" dt="2023-08-21T20:58:21.912" v="100" actId="2696"/>
          <pc:sldLayoutMkLst>
            <pc:docMk/>
            <pc:sldMasterMk cId="2734222192" sldId="2147483789"/>
            <pc:sldLayoutMk cId="1966759404" sldId="2147483793"/>
          </pc:sldLayoutMkLst>
        </pc:sldLayoutChg>
        <pc:sldLayoutChg chg="del">
          <pc:chgData name="Michael Brown" userId="6f8c0f671a65111d" providerId="LiveId" clId="{95A0E0EF-9B39-4C4D-9D71-5A08A540AB35}" dt="2023-08-21T20:58:21.912" v="101" actId="2696"/>
          <pc:sldLayoutMkLst>
            <pc:docMk/>
            <pc:sldMasterMk cId="2734222192" sldId="2147483789"/>
            <pc:sldLayoutMk cId="2195735861" sldId="2147483794"/>
          </pc:sldLayoutMkLst>
        </pc:sldLayoutChg>
        <pc:sldLayoutChg chg="del">
          <pc:chgData name="Michael Brown" userId="6f8c0f671a65111d" providerId="LiveId" clId="{95A0E0EF-9B39-4C4D-9D71-5A08A540AB35}" dt="2023-08-21T20:58:21.912" v="102" actId="2696"/>
          <pc:sldLayoutMkLst>
            <pc:docMk/>
            <pc:sldMasterMk cId="2734222192" sldId="2147483789"/>
            <pc:sldLayoutMk cId="3986577762" sldId="2147483795"/>
          </pc:sldLayoutMkLst>
        </pc:sldLayoutChg>
        <pc:sldLayoutChg chg="del">
          <pc:chgData name="Michael Brown" userId="6f8c0f671a65111d" providerId="LiveId" clId="{95A0E0EF-9B39-4C4D-9D71-5A08A540AB35}" dt="2023-08-21T20:58:21.912" v="103" actId="2696"/>
          <pc:sldLayoutMkLst>
            <pc:docMk/>
            <pc:sldMasterMk cId="2734222192" sldId="2147483789"/>
            <pc:sldLayoutMk cId="1864736862" sldId="2147483796"/>
          </pc:sldLayoutMkLst>
        </pc:sldLayoutChg>
        <pc:sldLayoutChg chg="del">
          <pc:chgData name="Michael Brown" userId="6f8c0f671a65111d" providerId="LiveId" clId="{95A0E0EF-9B39-4C4D-9D71-5A08A540AB35}" dt="2023-08-21T20:58:21.912" v="104" actId="2696"/>
          <pc:sldLayoutMkLst>
            <pc:docMk/>
            <pc:sldMasterMk cId="2734222192" sldId="2147483789"/>
            <pc:sldLayoutMk cId="2952444423" sldId="2147483797"/>
          </pc:sldLayoutMkLst>
        </pc:sldLayoutChg>
        <pc:sldLayoutChg chg="del">
          <pc:chgData name="Michael Brown" userId="6f8c0f671a65111d" providerId="LiveId" clId="{95A0E0EF-9B39-4C4D-9D71-5A08A540AB35}" dt="2023-08-21T20:58:21.912" v="105" actId="2696"/>
          <pc:sldLayoutMkLst>
            <pc:docMk/>
            <pc:sldMasterMk cId="2734222192" sldId="2147483789"/>
            <pc:sldLayoutMk cId="3154008497" sldId="2147483798"/>
          </pc:sldLayoutMkLst>
        </pc:sldLayoutChg>
        <pc:sldLayoutChg chg="del">
          <pc:chgData name="Michael Brown" userId="6f8c0f671a65111d" providerId="LiveId" clId="{95A0E0EF-9B39-4C4D-9D71-5A08A540AB35}" dt="2023-08-21T20:58:21.912" v="106" actId="2696"/>
          <pc:sldLayoutMkLst>
            <pc:docMk/>
            <pc:sldMasterMk cId="2734222192" sldId="2147483789"/>
            <pc:sldLayoutMk cId="145422531" sldId="2147483799"/>
          </pc:sldLayoutMkLst>
        </pc:sldLayoutChg>
        <pc:sldLayoutChg chg="del">
          <pc:chgData name="Michael Brown" userId="6f8c0f671a65111d" providerId="LiveId" clId="{95A0E0EF-9B39-4C4D-9D71-5A08A540AB35}" dt="2023-08-21T20:58:21.912" v="107" actId="2696"/>
          <pc:sldLayoutMkLst>
            <pc:docMk/>
            <pc:sldMasterMk cId="2734222192" sldId="2147483789"/>
            <pc:sldLayoutMk cId="3230254635" sldId="2147483800"/>
          </pc:sldLayoutMkLst>
        </pc:sldLayoutChg>
        <pc:sldLayoutChg chg="del">
          <pc:chgData name="Michael Brown" userId="6f8c0f671a65111d" providerId="LiveId" clId="{95A0E0EF-9B39-4C4D-9D71-5A08A540AB35}" dt="2023-08-21T20:58:21.912" v="108" actId="2696"/>
          <pc:sldLayoutMkLst>
            <pc:docMk/>
            <pc:sldMasterMk cId="2734222192" sldId="2147483789"/>
            <pc:sldLayoutMk cId="4002069457" sldId="2147483801"/>
          </pc:sldLayoutMkLst>
        </pc:sldLayoutChg>
        <pc:sldLayoutChg chg="del">
          <pc:chgData name="Michael Brown" userId="6f8c0f671a65111d" providerId="LiveId" clId="{95A0E0EF-9B39-4C4D-9D71-5A08A540AB35}" dt="2023-08-21T20:58:21.912" v="109" actId="2696"/>
          <pc:sldLayoutMkLst>
            <pc:docMk/>
            <pc:sldMasterMk cId="2734222192" sldId="2147483789"/>
            <pc:sldLayoutMk cId="2756184899" sldId="2147483802"/>
          </pc:sldLayoutMkLst>
        </pc:sldLayoutChg>
        <pc:sldLayoutChg chg="del">
          <pc:chgData name="Michael Brown" userId="6f8c0f671a65111d" providerId="LiveId" clId="{95A0E0EF-9B39-4C4D-9D71-5A08A540AB35}" dt="2023-08-21T20:58:21.912" v="110" actId="2696"/>
          <pc:sldLayoutMkLst>
            <pc:docMk/>
            <pc:sldMasterMk cId="2734222192" sldId="2147483789"/>
            <pc:sldLayoutMk cId="55387502" sldId="2147483803"/>
          </pc:sldLayoutMkLst>
        </pc:sldLayoutChg>
        <pc:sldLayoutChg chg="del">
          <pc:chgData name="Michael Brown" userId="6f8c0f671a65111d" providerId="LiveId" clId="{95A0E0EF-9B39-4C4D-9D71-5A08A540AB35}" dt="2023-08-21T20:58:21.912" v="111" actId="2696"/>
          <pc:sldLayoutMkLst>
            <pc:docMk/>
            <pc:sldMasterMk cId="2734222192" sldId="2147483789"/>
            <pc:sldLayoutMk cId="3624443872" sldId="2147483805"/>
          </pc:sldLayoutMkLst>
        </pc:sldLayoutChg>
        <pc:sldLayoutChg chg="del">
          <pc:chgData name="Michael Brown" userId="6f8c0f671a65111d" providerId="LiveId" clId="{95A0E0EF-9B39-4C4D-9D71-5A08A540AB35}" dt="2023-08-21T20:58:21.912" v="112" actId="2696"/>
          <pc:sldLayoutMkLst>
            <pc:docMk/>
            <pc:sldMasterMk cId="2734222192" sldId="2147483789"/>
            <pc:sldLayoutMk cId="1277162525" sldId="2147483808"/>
          </pc:sldLayoutMkLst>
        </pc:sldLayoutChg>
      </pc:sldMasterChg>
      <pc:sldMasterChg chg="del delSldLayout">
        <pc:chgData name="Michael Brown" userId="6f8c0f671a65111d" providerId="LiveId" clId="{95A0E0EF-9B39-4C4D-9D71-5A08A540AB35}" dt="2023-08-21T20:58:21.958" v="233" actId="2696"/>
        <pc:sldMasterMkLst>
          <pc:docMk/>
          <pc:sldMasterMk cId="3594767134" sldId="2147483810"/>
        </pc:sldMasterMkLst>
        <pc:sldLayoutChg chg="del">
          <pc:chgData name="Michael Brown" userId="6f8c0f671a65111d" providerId="LiveId" clId="{95A0E0EF-9B39-4C4D-9D71-5A08A540AB35}" dt="2023-08-21T20:58:21.958" v="217" actId="2696"/>
          <pc:sldLayoutMkLst>
            <pc:docMk/>
            <pc:sldMasterMk cId="3594767134" sldId="2147483810"/>
            <pc:sldLayoutMk cId="1320617437" sldId="2147483811"/>
          </pc:sldLayoutMkLst>
        </pc:sldLayoutChg>
        <pc:sldLayoutChg chg="del">
          <pc:chgData name="Michael Brown" userId="6f8c0f671a65111d" providerId="LiveId" clId="{95A0E0EF-9B39-4C4D-9D71-5A08A540AB35}" dt="2023-08-21T20:58:21.958" v="218" actId="2696"/>
          <pc:sldLayoutMkLst>
            <pc:docMk/>
            <pc:sldMasterMk cId="3594767134" sldId="2147483810"/>
            <pc:sldLayoutMk cId="3633452522" sldId="2147483812"/>
          </pc:sldLayoutMkLst>
        </pc:sldLayoutChg>
        <pc:sldLayoutChg chg="del">
          <pc:chgData name="Michael Brown" userId="6f8c0f671a65111d" providerId="LiveId" clId="{95A0E0EF-9B39-4C4D-9D71-5A08A540AB35}" dt="2023-08-21T20:58:21.958" v="219" actId="2696"/>
          <pc:sldLayoutMkLst>
            <pc:docMk/>
            <pc:sldMasterMk cId="3594767134" sldId="2147483810"/>
            <pc:sldLayoutMk cId="100177513" sldId="2147483813"/>
          </pc:sldLayoutMkLst>
        </pc:sldLayoutChg>
        <pc:sldLayoutChg chg="del">
          <pc:chgData name="Michael Brown" userId="6f8c0f671a65111d" providerId="LiveId" clId="{95A0E0EF-9B39-4C4D-9D71-5A08A540AB35}" dt="2023-08-21T20:58:21.958" v="220" actId="2696"/>
          <pc:sldLayoutMkLst>
            <pc:docMk/>
            <pc:sldMasterMk cId="3594767134" sldId="2147483810"/>
            <pc:sldLayoutMk cId="1059555053" sldId="2147483814"/>
          </pc:sldLayoutMkLst>
        </pc:sldLayoutChg>
        <pc:sldLayoutChg chg="del">
          <pc:chgData name="Michael Brown" userId="6f8c0f671a65111d" providerId="LiveId" clId="{95A0E0EF-9B39-4C4D-9D71-5A08A540AB35}" dt="2023-08-21T20:58:21.958" v="221" actId="2696"/>
          <pc:sldLayoutMkLst>
            <pc:docMk/>
            <pc:sldMasterMk cId="3594767134" sldId="2147483810"/>
            <pc:sldLayoutMk cId="2317730967" sldId="2147483815"/>
          </pc:sldLayoutMkLst>
        </pc:sldLayoutChg>
        <pc:sldLayoutChg chg="del">
          <pc:chgData name="Michael Brown" userId="6f8c0f671a65111d" providerId="LiveId" clId="{95A0E0EF-9B39-4C4D-9D71-5A08A540AB35}" dt="2023-08-21T20:58:21.958" v="222" actId="2696"/>
          <pc:sldLayoutMkLst>
            <pc:docMk/>
            <pc:sldMasterMk cId="3594767134" sldId="2147483810"/>
            <pc:sldLayoutMk cId="837364459" sldId="2147483816"/>
          </pc:sldLayoutMkLst>
        </pc:sldLayoutChg>
        <pc:sldLayoutChg chg="del">
          <pc:chgData name="Michael Brown" userId="6f8c0f671a65111d" providerId="LiveId" clId="{95A0E0EF-9B39-4C4D-9D71-5A08A540AB35}" dt="2023-08-21T20:58:21.958" v="223" actId="2696"/>
          <pc:sldLayoutMkLst>
            <pc:docMk/>
            <pc:sldMasterMk cId="3594767134" sldId="2147483810"/>
            <pc:sldLayoutMk cId="2156835213" sldId="2147483817"/>
          </pc:sldLayoutMkLst>
        </pc:sldLayoutChg>
        <pc:sldLayoutChg chg="del">
          <pc:chgData name="Michael Brown" userId="6f8c0f671a65111d" providerId="LiveId" clId="{95A0E0EF-9B39-4C4D-9D71-5A08A540AB35}" dt="2023-08-21T20:58:21.958" v="224" actId="2696"/>
          <pc:sldLayoutMkLst>
            <pc:docMk/>
            <pc:sldMasterMk cId="3594767134" sldId="2147483810"/>
            <pc:sldLayoutMk cId="1783166525" sldId="2147483818"/>
          </pc:sldLayoutMkLst>
        </pc:sldLayoutChg>
        <pc:sldLayoutChg chg="del">
          <pc:chgData name="Michael Brown" userId="6f8c0f671a65111d" providerId="LiveId" clId="{95A0E0EF-9B39-4C4D-9D71-5A08A540AB35}" dt="2023-08-21T20:58:21.958" v="225" actId="2696"/>
          <pc:sldLayoutMkLst>
            <pc:docMk/>
            <pc:sldMasterMk cId="3594767134" sldId="2147483810"/>
            <pc:sldLayoutMk cId="3302539910" sldId="2147483819"/>
          </pc:sldLayoutMkLst>
        </pc:sldLayoutChg>
        <pc:sldLayoutChg chg="del">
          <pc:chgData name="Michael Brown" userId="6f8c0f671a65111d" providerId="LiveId" clId="{95A0E0EF-9B39-4C4D-9D71-5A08A540AB35}" dt="2023-08-21T20:58:21.958" v="226" actId="2696"/>
          <pc:sldLayoutMkLst>
            <pc:docMk/>
            <pc:sldMasterMk cId="3594767134" sldId="2147483810"/>
            <pc:sldLayoutMk cId="2704098555" sldId="2147483820"/>
          </pc:sldLayoutMkLst>
        </pc:sldLayoutChg>
        <pc:sldLayoutChg chg="del">
          <pc:chgData name="Michael Brown" userId="6f8c0f671a65111d" providerId="LiveId" clId="{95A0E0EF-9B39-4C4D-9D71-5A08A540AB35}" dt="2023-08-21T20:58:21.958" v="227" actId="2696"/>
          <pc:sldLayoutMkLst>
            <pc:docMk/>
            <pc:sldMasterMk cId="3594767134" sldId="2147483810"/>
            <pc:sldLayoutMk cId="374106527" sldId="2147483821"/>
          </pc:sldLayoutMkLst>
        </pc:sldLayoutChg>
        <pc:sldLayoutChg chg="del">
          <pc:chgData name="Michael Brown" userId="6f8c0f671a65111d" providerId="LiveId" clId="{95A0E0EF-9B39-4C4D-9D71-5A08A540AB35}" dt="2023-08-21T20:58:21.958" v="228" actId="2696"/>
          <pc:sldLayoutMkLst>
            <pc:docMk/>
            <pc:sldMasterMk cId="3594767134" sldId="2147483810"/>
            <pc:sldLayoutMk cId="3689858262" sldId="2147483822"/>
          </pc:sldLayoutMkLst>
        </pc:sldLayoutChg>
        <pc:sldLayoutChg chg="del">
          <pc:chgData name="Michael Brown" userId="6f8c0f671a65111d" providerId="LiveId" clId="{95A0E0EF-9B39-4C4D-9D71-5A08A540AB35}" dt="2023-08-21T20:58:21.958" v="229" actId="2696"/>
          <pc:sldLayoutMkLst>
            <pc:docMk/>
            <pc:sldMasterMk cId="3594767134" sldId="2147483810"/>
            <pc:sldLayoutMk cId="4173166357" sldId="2147483823"/>
          </pc:sldLayoutMkLst>
        </pc:sldLayoutChg>
        <pc:sldLayoutChg chg="del">
          <pc:chgData name="Michael Brown" userId="6f8c0f671a65111d" providerId="LiveId" clId="{95A0E0EF-9B39-4C4D-9D71-5A08A540AB35}" dt="2023-08-21T20:58:21.958" v="230" actId="2696"/>
          <pc:sldLayoutMkLst>
            <pc:docMk/>
            <pc:sldMasterMk cId="3594767134" sldId="2147483810"/>
            <pc:sldLayoutMk cId="3474174025" sldId="2147483824"/>
          </pc:sldLayoutMkLst>
        </pc:sldLayoutChg>
        <pc:sldLayoutChg chg="del">
          <pc:chgData name="Michael Brown" userId="6f8c0f671a65111d" providerId="LiveId" clId="{95A0E0EF-9B39-4C4D-9D71-5A08A540AB35}" dt="2023-08-21T20:58:21.958" v="231" actId="2696"/>
          <pc:sldLayoutMkLst>
            <pc:docMk/>
            <pc:sldMasterMk cId="3594767134" sldId="2147483810"/>
            <pc:sldLayoutMk cId="1330906014" sldId="2147483826"/>
          </pc:sldLayoutMkLst>
        </pc:sldLayoutChg>
        <pc:sldLayoutChg chg="del">
          <pc:chgData name="Michael Brown" userId="6f8c0f671a65111d" providerId="LiveId" clId="{95A0E0EF-9B39-4C4D-9D71-5A08A540AB35}" dt="2023-08-21T20:58:21.958" v="232" actId="2696"/>
          <pc:sldLayoutMkLst>
            <pc:docMk/>
            <pc:sldMasterMk cId="3594767134" sldId="2147483810"/>
            <pc:sldLayoutMk cId="2939124219" sldId="2147483827"/>
          </pc:sldLayoutMkLst>
        </pc:sldLayoutChg>
      </pc:sldMasterChg>
      <pc:sldMasterChg chg="del delSldLayout">
        <pc:chgData name="Michael Brown" userId="6f8c0f671a65111d" providerId="LiveId" clId="{95A0E0EF-9B39-4C4D-9D71-5A08A540AB35}" dt="2023-08-21T20:58:21.893" v="57" actId="2696"/>
        <pc:sldMasterMkLst>
          <pc:docMk/>
          <pc:sldMasterMk cId="87148736" sldId="2147483904"/>
        </pc:sldMasterMkLst>
        <pc:sldLayoutChg chg="del">
          <pc:chgData name="Michael Brown" userId="6f8c0f671a65111d" providerId="LiveId" clId="{95A0E0EF-9B39-4C4D-9D71-5A08A540AB35}" dt="2023-08-21T20:58:21.880" v="50" actId="2696"/>
          <pc:sldLayoutMkLst>
            <pc:docMk/>
            <pc:sldMasterMk cId="87148736" sldId="2147483904"/>
            <pc:sldLayoutMk cId="2643368598" sldId="2147483905"/>
          </pc:sldLayoutMkLst>
        </pc:sldLayoutChg>
        <pc:sldLayoutChg chg="del">
          <pc:chgData name="Michael Brown" userId="6f8c0f671a65111d" providerId="LiveId" clId="{95A0E0EF-9B39-4C4D-9D71-5A08A540AB35}" dt="2023-08-21T20:58:21.880" v="51" actId="2696"/>
          <pc:sldLayoutMkLst>
            <pc:docMk/>
            <pc:sldMasterMk cId="87148736" sldId="2147483904"/>
            <pc:sldLayoutMk cId="1403178266" sldId="2147483906"/>
          </pc:sldLayoutMkLst>
        </pc:sldLayoutChg>
        <pc:sldLayoutChg chg="del">
          <pc:chgData name="Michael Brown" userId="6f8c0f671a65111d" providerId="LiveId" clId="{95A0E0EF-9B39-4C4D-9D71-5A08A540AB35}" dt="2023-08-21T20:58:21.880" v="52" actId="2696"/>
          <pc:sldLayoutMkLst>
            <pc:docMk/>
            <pc:sldMasterMk cId="87148736" sldId="2147483904"/>
            <pc:sldLayoutMk cId="460789696" sldId="2147483907"/>
          </pc:sldLayoutMkLst>
        </pc:sldLayoutChg>
        <pc:sldLayoutChg chg="del">
          <pc:chgData name="Michael Brown" userId="6f8c0f671a65111d" providerId="LiveId" clId="{95A0E0EF-9B39-4C4D-9D71-5A08A540AB35}" dt="2023-08-21T20:58:21.893" v="53" actId="2696"/>
          <pc:sldLayoutMkLst>
            <pc:docMk/>
            <pc:sldMasterMk cId="87148736" sldId="2147483904"/>
            <pc:sldLayoutMk cId="3478011270" sldId="2147483908"/>
          </pc:sldLayoutMkLst>
        </pc:sldLayoutChg>
        <pc:sldLayoutChg chg="del">
          <pc:chgData name="Michael Brown" userId="6f8c0f671a65111d" providerId="LiveId" clId="{95A0E0EF-9B39-4C4D-9D71-5A08A540AB35}" dt="2023-08-21T20:58:21.893" v="54" actId="2696"/>
          <pc:sldLayoutMkLst>
            <pc:docMk/>
            <pc:sldMasterMk cId="87148736" sldId="2147483904"/>
            <pc:sldLayoutMk cId="1350273590" sldId="2147483909"/>
          </pc:sldLayoutMkLst>
        </pc:sldLayoutChg>
        <pc:sldLayoutChg chg="del">
          <pc:chgData name="Michael Brown" userId="6f8c0f671a65111d" providerId="LiveId" clId="{95A0E0EF-9B39-4C4D-9D71-5A08A540AB35}" dt="2023-08-21T20:58:21.893" v="55" actId="2696"/>
          <pc:sldLayoutMkLst>
            <pc:docMk/>
            <pc:sldMasterMk cId="87148736" sldId="2147483904"/>
            <pc:sldLayoutMk cId="2122943211" sldId="2147483910"/>
          </pc:sldLayoutMkLst>
        </pc:sldLayoutChg>
        <pc:sldLayoutChg chg="del">
          <pc:chgData name="Michael Brown" userId="6f8c0f671a65111d" providerId="LiveId" clId="{95A0E0EF-9B39-4C4D-9D71-5A08A540AB35}" dt="2023-08-21T20:58:21.893" v="56" actId="2696"/>
          <pc:sldLayoutMkLst>
            <pc:docMk/>
            <pc:sldMasterMk cId="87148736" sldId="2147483904"/>
            <pc:sldLayoutMk cId="110139760" sldId="2147483911"/>
          </pc:sldLayoutMkLst>
        </pc:sldLayoutChg>
      </pc:sldMasterChg>
      <pc:sldMasterChg chg="del delSldLayout">
        <pc:chgData name="Michael Brown" userId="6f8c0f671a65111d" providerId="LiveId" clId="{95A0E0EF-9B39-4C4D-9D71-5A08A540AB35}" dt="2023-08-21T20:58:21.896" v="80" actId="2696"/>
        <pc:sldMasterMkLst>
          <pc:docMk/>
          <pc:sldMasterMk cId="391824030" sldId="2147483912"/>
        </pc:sldMasterMkLst>
        <pc:sldLayoutChg chg="del">
          <pc:chgData name="Michael Brown" userId="6f8c0f671a65111d" providerId="LiveId" clId="{95A0E0EF-9B39-4C4D-9D71-5A08A540AB35}" dt="2023-08-21T20:58:21.896" v="65" actId="2696"/>
          <pc:sldLayoutMkLst>
            <pc:docMk/>
            <pc:sldMasterMk cId="391824030" sldId="2147483912"/>
            <pc:sldLayoutMk cId="2428060114" sldId="2147483913"/>
          </pc:sldLayoutMkLst>
        </pc:sldLayoutChg>
        <pc:sldLayoutChg chg="del">
          <pc:chgData name="Michael Brown" userId="6f8c0f671a65111d" providerId="LiveId" clId="{95A0E0EF-9B39-4C4D-9D71-5A08A540AB35}" dt="2023-08-21T20:58:21.896" v="66" actId="2696"/>
          <pc:sldLayoutMkLst>
            <pc:docMk/>
            <pc:sldMasterMk cId="391824030" sldId="2147483912"/>
            <pc:sldLayoutMk cId="3763123622" sldId="2147483914"/>
          </pc:sldLayoutMkLst>
        </pc:sldLayoutChg>
        <pc:sldLayoutChg chg="del">
          <pc:chgData name="Michael Brown" userId="6f8c0f671a65111d" providerId="LiveId" clId="{95A0E0EF-9B39-4C4D-9D71-5A08A540AB35}" dt="2023-08-21T20:58:21.896" v="67" actId="2696"/>
          <pc:sldLayoutMkLst>
            <pc:docMk/>
            <pc:sldMasterMk cId="391824030" sldId="2147483912"/>
            <pc:sldLayoutMk cId="2750017426" sldId="2147483915"/>
          </pc:sldLayoutMkLst>
        </pc:sldLayoutChg>
        <pc:sldLayoutChg chg="del">
          <pc:chgData name="Michael Brown" userId="6f8c0f671a65111d" providerId="LiveId" clId="{95A0E0EF-9B39-4C4D-9D71-5A08A540AB35}" dt="2023-08-21T20:58:21.896" v="68" actId="2696"/>
          <pc:sldLayoutMkLst>
            <pc:docMk/>
            <pc:sldMasterMk cId="391824030" sldId="2147483912"/>
            <pc:sldLayoutMk cId="1445913652" sldId="2147483916"/>
          </pc:sldLayoutMkLst>
        </pc:sldLayoutChg>
        <pc:sldLayoutChg chg="del">
          <pc:chgData name="Michael Brown" userId="6f8c0f671a65111d" providerId="LiveId" clId="{95A0E0EF-9B39-4C4D-9D71-5A08A540AB35}" dt="2023-08-21T20:58:21.896" v="69" actId="2696"/>
          <pc:sldLayoutMkLst>
            <pc:docMk/>
            <pc:sldMasterMk cId="391824030" sldId="2147483912"/>
            <pc:sldLayoutMk cId="218257383" sldId="2147483917"/>
          </pc:sldLayoutMkLst>
        </pc:sldLayoutChg>
        <pc:sldLayoutChg chg="del">
          <pc:chgData name="Michael Brown" userId="6f8c0f671a65111d" providerId="LiveId" clId="{95A0E0EF-9B39-4C4D-9D71-5A08A540AB35}" dt="2023-08-21T20:58:21.896" v="70" actId="2696"/>
          <pc:sldLayoutMkLst>
            <pc:docMk/>
            <pc:sldMasterMk cId="391824030" sldId="2147483912"/>
            <pc:sldLayoutMk cId="2845537975" sldId="2147483918"/>
          </pc:sldLayoutMkLst>
        </pc:sldLayoutChg>
        <pc:sldLayoutChg chg="del">
          <pc:chgData name="Michael Brown" userId="6f8c0f671a65111d" providerId="LiveId" clId="{95A0E0EF-9B39-4C4D-9D71-5A08A540AB35}" dt="2023-08-21T20:58:21.896" v="71" actId="2696"/>
          <pc:sldLayoutMkLst>
            <pc:docMk/>
            <pc:sldMasterMk cId="391824030" sldId="2147483912"/>
            <pc:sldLayoutMk cId="271667772" sldId="2147483919"/>
          </pc:sldLayoutMkLst>
        </pc:sldLayoutChg>
        <pc:sldLayoutChg chg="del">
          <pc:chgData name="Michael Brown" userId="6f8c0f671a65111d" providerId="LiveId" clId="{95A0E0EF-9B39-4C4D-9D71-5A08A540AB35}" dt="2023-08-21T20:58:21.896" v="72" actId="2696"/>
          <pc:sldLayoutMkLst>
            <pc:docMk/>
            <pc:sldMasterMk cId="391824030" sldId="2147483912"/>
            <pc:sldLayoutMk cId="3539239056" sldId="2147483920"/>
          </pc:sldLayoutMkLst>
        </pc:sldLayoutChg>
        <pc:sldLayoutChg chg="del">
          <pc:chgData name="Michael Brown" userId="6f8c0f671a65111d" providerId="LiveId" clId="{95A0E0EF-9B39-4C4D-9D71-5A08A540AB35}" dt="2023-08-21T20:58:21.896" v="73" actId="2696"/>
          <pc:sldLayoutMkLst>
            <pc:docMk/>
            <pc:sldMasterMk cId="391824030" sldId="2147483912"/>
            <pc:sldLayoutMk cId="2206964031" sldId="2147483921"/>
          </pc:sldLayoutMkLst>
        </pc:sldLayoutChg>
        <pc:sldLayoutChg chg="del">
          <pc:chgData name="Michael Brown" userId="6f8c0f671a65111d" providerId="LiveId" clId="{95A0E0EF-9B39-4C4D-9D71-5A08A540AB35}" dt="2023-08-21T20:58:21.896" v="74" actId="2696"/>
          <pc:sldLayoutMkLst>
            <pc:docMk/>
            <pc:sldMasterMk cId="391824030" sldId="2147483912"/>
            <pc:sldLayoutMk cId="2797003198" sldId="2147483922"/>
          </pc:sldLayoutMkLst>
        </pc:sldLayoutChg>
        <pc:sldLayoutChg chg="del">
          <pc:chgData name="Michael Brown" userId="6f8c0f671a65111d" providerId="LiveId" clId="{95A0E0EF-9B39-4C4D-9D71-5A08A540AB35}" dt="2023-08-21T20:58:21.896" v="75" actId="2696"/>
          <pc:sldLayoutMkLst>
            <pc:docMk/>
            <pc:sldMasterMk cId="391824030" sldId="2147483912"/>
            <pc:sldLayoutMk cId="1243846908" sldId="2147483923"/>
          </pc:sldLayoutMkLst>
        </pc:sldLayoutChg>
        <pc:sldLayoutChg chg="del">
          <pc:chgData name="Michael Brown" userId="6f8c0f671a65111d" providerId="LiveId" clId="{95A0E0EF-9B39-4C4D-9D71-5A08A540AB35}" dt="2023-08-21T20:58:21.896" v="76" actId="2696"/>
          <pc:sldLayoutMkLst>
            <pc:docMk/>
            <pc:sldMasterMk cId="391824030" sldId="2147483912"/>
            <pc:sldLayoutMk cId="219684722" sldId="2147483924"/>
          </pc:sldLayoutMkLst>
        </pc:sldLayoutChg>
        <pc:sldLayoutChg chg="del">
          <pc:chgData name="Michael Brown" userId="6f8c0f671a65111d" providerId="LiveId" clId="{95A0E0EF-9B39-4C4D-9D71-5A08A540AB35}" dt="2023-08-21T20:58:21.896" v="77" actId="2696"/>
          <pc:sldLayoutMkLst>
            <pc:docMk/>
            <pc:sldMasterMk cId="391824030" sldId="2147483912"/>
            <pc:sldLayoutMk cId="3980071220" sldId="2147483925"/>
          </pc:sldLayoutMkLst>
        </pc:sldLayoutChg>
        <pc:sldLayoutChg chg="del">
          <pc:chgData name="Michael Brown" userId="6f8c0f671a65111d" providerId="LiveId" clId="{95A0E0EF-9B39-4C4D-9D71-5A08A540AB35}" dt="2023-08-21T20:58:21.896" v="78" actId="2696"/>
          <pc:sldLayoutMkLst>
            <pc:docMk/>
            <pc:sldMasterMk cId="391824030" sldId="2147483912"/>
            <pc:sldLayoutMk cId="1037568344" sldId="2147483926"/>
          </pc:sldLayoutMkLst>
        </pc:sldLayoutChg>
        <pc:sldLayoutChg chg="del">
          <pc:chgData name="Michael Brown" userId="6f8c0f671a65111d" providerId="LiveId" clId="{95A0E0EF-9B39-4C4D-9D71-5A08A540AB35}" dt="2023-08-21T20:58:21.896" v="79" actId="2696"/>
          <pc:sldLayoutMkLst>
            <pc:docMk/>
            <pc:sldMasterMk cId="391824030" sldId="2147483912"/>
            <pc:sldLayoutMk cId="2666822360" sldId="2147483929"/>
          </pc:sldLayoutMkLst>
        </pc:sldLayoutChg>
      </pc:sldMasterChg>
      <pc:sldMasterChg chg="del delSldLayout">
        <pc:chgData name="Michael Brown" userId="6f8c0f671a65111d" providerId="LiveId" clId="{95A0E0EF-9B39-4C4D-9D71-5A08A540AB35}" dt="2023-08-21T20:58:21.958" v="207" actId="2696"/>
        <pc:sldMasterMkLst>
          <pc:docMk/>
          <pc:sldMasterMk cId="3491852281" sldId="2147483930"/>
        </pc:sldMasterMkLst>
        <pc:sldLayoutChg chg="del">
          <pc:chgData name="Michael Brown" userId="6f8c0f671a65111d" providerId="LiveId" clId="{95A0E0EF-9B39-4C4D-9D71-5A08A540AB35}" dt="2023-08-21T20:58:21.943" v="192" actId="2696"/>
          <pc:sldLayoutMkLst>
            <pc:docMk/>
            <pc:sldMasterMk cId="3491852281" sldId="2147483930"/>
            <pc:sldLayoutMk cId="1234361121" sldId="2147483931"/>
          </pc:sldLayoutMkLst>
        </pc:sldLayoutChg>
        <pc:sldLayoutChg chg="del">
          <pc:chgData name="Michael Brown" userId="6f8c0f671a65111d" providerId="LiveId" clId="{95A0E0EF-9B39-4C4D-9D71-5A08A540AB35}" dt="2023-08-21T20:58:21.943" v="193" actId="2696"/>
          <pc:sldLayoutMkLst>
            <pc:docMk/>
            <pc:sldMasterMk cId="3491852281" sldId="2147483930"/>
            <pc:sldLayoutMk cId="1464505017" sldId="2147483932"/>
          </pc:sldLayoutMkLst>
        </pc:sldLayoutChg>
        <pc:sldLayoutChg chg="del">
          <pc:chgData name="Michael Brown" userId="6f8c0f671a65111d" providerId="LiveId" clId="{95A0E0EF-9B39-4C4D-9D71-5A08A540AB35}" dt="2023-08-21T20:58:21.943" v="194" actId="2696"/>
          <pc:sldLayoutMkLst>
            <pc:docMk/>
            <pc:sldMasterMk cId="3491852281" sldId="2147483930"/>
            <pc:sldLayoutMk cId="3035557848" sldId="2147483933"/>
          </pc:sldLayoutMkLst>
        </pc:sldLayoutChg>
        <pc:sldLayoutChg chg="del">
          <pc:chgData name="Michael Brown" userId="6f8c0f671a65111d" providerId="LiveId" clId="{95A0E0EF-9B39-4C4D-9D71-5A08A540AB35}" dt="2023-08-21T20:58:21.943" v="195" actId="2696"/>
          <pc:sldLayoutMkLst>
            <pc:docMk/>
            <pc:sldMasterMk cId="3491852281" sldId="2147483930"/>
            <pc:sldLayoutMk cId="2286612558" sldId="2147483934"/>
          </pc:sldLayoutMkLst>
        </pc:sldLayoutChg>
        <pc:sldLayoutChg chg="del">
          <pc:chgData name="Michael Brown" userId="6f8c0f671a65111d" providerId="LiveId" clId="{95A0E0EF-9B39-4C4D-9D71-5A08A540AB35}" dt="2023-08-21T20:58:21.943" v="196" actId="2696"/>
          <pc:sldLayoutMkLst>
            <pc:docMk/>
            <pc:sldMasterMk cId="3491852281" sldId="2147483930"/>
            <pc:sldLayoutMk cId="2755389483" sldId="2147483935"/>
          </pc:sldLayoutMkLst>
        </pc:sldLayoutChg>
        <pc:sldLayoutChg chg="del">
          <pc:chgData name="Michael Brown" userId="6f8c0f671a65111d" providerId="LiveId" clId="{95A0E0EF-9B39-4C4D-9D71-5A08A540AB35}" dt="2023-08-21T20:58:21.943" v="197" actId="2696"/>
          <pc:sldLayoutMkLst>
            <pc:docMk/>
            <pc:sldMasterMk cId="3491852281" sldId="2147483930"/>
            <pc:sldLayoutMk cId="703851676" sldId="2147483936"/>
          </pc:sldLayoutMkLst>
        </pc:sldLayoutChg>
        <pc:sldLayoutChg chg="del">
          <pc:chgData name="Michael Brown" userId="6f8c0f671a65111d" providerId="LiveId" clId="{95A0E0EF-9B39-4C4D-9D71-5A08A540AB35}" dt="2023-08-21T20:58:21.943" v="198" actId="2696"/>
          <pc:sldLayoutMkLst>
            <pc:docMk/>
            <pc:sldMasterMk cId="3491852281" sldId="2147483930"/>
            <pc:sldLayoutMk cId="3329895547" sldId="2147483937"/>
          </pc:sldLayoutMkLst>
        </pc:sldLayoutChg>
        <pc:sldLayoutChg chg="del">
          <pc:chgData name="Michael Brown" userId="6f8c0f671a65111d" providerId="LiveId" clId="{95A0E0EF-9B39-4C4D-9D71-5A08A540AB35}" dt="2023-08-21T20:58:21.943" v="199" actId="2696"/>
          <pc:sldLayoutMkLst>
            <pc:docMk/>
            <pc:sldMasterMk cId="3491852281" sldId="2147483930"/>
            <pc:sldLayoutMk cId="4103340843" sldId="2147483938"/>
          </pc:sldLayoutMkLst>
        </pc:sldLayoutChg>
        <pc:sldLayoutChg chg="del">
          <pc:chgData name="Michael Brown" userId="6f8c0f671a65111d" providerId="LiveId" clId="{95A0E0EF-9B39-4C4D-9D71-5A08A540AB35}" dt="2023-08-21T20:58:21.943" v="200" actId="2696"/>
          <pc:sldLayoutMkLst>
            <pc:docMk/>
            <pc:sldMasterMk cId="3491852281" sldId="2147483930"/>
            <pc:sldLayoutMk cId="2108425300" sldId="2147483939"/>
          </pc:sldLayoutMkLst>
        </pc:sldLayoutChg>
        <pc:sldLayoutChg chg="del">
          <pc:chgData name="Michael Brown" userId="6f8c0f671a65111d" providerId="LiveId" clId="{95A0E0EF-9B39-4C4D-9D71-5A08A540AB35}" dt="2023-08-21T20:58:21.943" v="201" actId="2696"/>
          <pc:sldLayoutMkLst>
            <pc:docMk/>
            <pc:sldMasterMk cId="3491852281" sldId="2147483930"/>
            <pc:sldLayoutMk cId="1012616007" sldId="2147483940"/>
          </pc:sldLayoutMkLst>
        </pc:sldLayoutChg>
        <pc:sldLayoutChg chg="del">
          <pc:chgData name="Michael Brown" userId="6f8c0f671a65111d" providerId="LiveId" clId="{95A0E0EF-9B39-4C4D-9D71-5A08A540AB35}" dt="2023-08-21T20:58:21.943" v="202" actId="2696"/>
          <pc:sldLayoutMkLst>
            <pc:docMk/>
            <pc:sldMasterMk cId="3491852281" sldId="2147483930"/>
            <pc:sldLayoutMk cId="1054330489" sldId="2147483941"/>
          </pc:sldLayoutMkLst>
        </pc:sldLayoutChg>
        <pc:sldLayoutChg chg="del">
          <pc:chgData name="Michael Brown" userId="6f8c0f671a65111d" providerId="LiveId" clId="{95A0E0EF-9B39-4C4D-9D71-5A08A540AB35}" dt="2023-08-21T20:58:21.943" v="203" actId="2696"/>
          <pc:sldLayoutMkLst>
            <pc:docMk/>
            <pc:sldMasterMk cId="3491852281" sldId="2147483930"/>
            <pc:sldLayoutMk cId="4063739805" sldId="2147483942"/>
          </pc:sldLayoutMkLst>
        </pc:sldLayoutChg>
        <pc:sldLayoutChg chg="del">
          <pc:chgData name="Michael Brown" userId="6f8c0f671a65111d" providerId="LiveId" clId="{95A0E0EF-9B39-4C4D-9D71-5A08A540AB35}" dt="2023-08-21T20:58:21.943" v="204" actId="2696"/>
          <pc:sldLayoutMkLst>
            <pc:docMk/>
            <pc:sldMasterMk cId="3491852281" sldId="2147483930"/>
            <pc:sldLayoutMk cId="3869071483" sldId="2147483943"/>
          </pc:sldLayoutMkLst>
        </pc:sldLayoutChg>
        <pc:sldLayoutChg chg="del">
          <pc:chgData name="Michael Brown" userId="6f8c0f671a65111d" providerId="LiveId" clId="{95A0E0EF-9B39-4C4D-9D71-5A08A540AB35}" dt="2023-08-21T20:58:21.943" v="205" actId="2696"/>
          <pc:sldLayoutMkLst>
            <pc:docMk/>
            <pc:sldMasterMk cId="3491852281" sldId="2147483930"/>
            <pc:sldLayoutMk cId="1922603973" sldId="2147483944"/>
          </pc:sldLayoutMkLst>
        </pc:sldLayoutChg>
        <pc:sldLayoutChg chg="del">
          <pc:chgData name="Michael Brown" userId="6f8c0f671a65111d" providerId="LiveId" clId="{95A0E0EF-9B39-4C4D-9D71-5A08A540AB35}" dt="2023-08-21T20:58:21.943" v="206" actId="2696"/>
          <pc:sldLayoutMkLst>
            <pc:docMk/>
            <pc:sldMasterMk cId="3491852281" sldId="2147483930"/>
            <pc:sldLayoutMk cId="2439176378" sldId="2147483946"/>
          </pc:sldLayoutMkLst>
        </pc:sldLayoutChg>
      </pc:sldMasterChg>
      <pc:sldMasterChg chg="del delSldLayout">
        <pc:chgData name="Michael Brown" userId="6f8c0f671a65111d" providerId="LiveId" clId="{95A0E0EF-9B39-4C4D-9D71-5A08A540AB35}" dt="2023-08-21T20:58:21.927" v="161" actId="2696"/>
        <pc:sldMasterMkLst>
          <pc:docMk/>
          <pc:sldMasterMk cId="387416268" sldId="2147483964"/>
        </pc:sldMasterMkLst>
        <pc:sldLayoutChg chg="del">
          <pc:chgData name="Michael Brown" userId="6f8c0f671a65111d" providerId="LiveId" clId="{95A0E0EF-9B39-4C4D-9D71-5A08A540AB35}" dt="2023-08-21T20:58:21.927" v="146" actId="2696"/>
          <pc:sldLayoutMkLst>
            <pc:docMk/>
            <pc:sldMasterMk cId="387416268" sldId="2147483964"/>
            <pc:sldLayoutMk cId="4052160671" sldId="2147483965"/>
          </pc:sldLayoutMkLst>
        </pc:sldLayoutChg>
        <pc:sldLayoutChg chg="del">
          <pc:chgData name="Michael Brown" userId="6f8c0f671a65111d" providerId="LiveId" clId="{95A0E0EF-9B39-4C4D-9D71-5A08A540AB35}" dt="2023-08-21T20:58:21.927" v="147" actId="2696"/>
          <pc:sldLayoutMkLst>
            <pc:docMk/>
            <pc:sldMasterMk cId="387416268" sldId="2147483964"/>
            <pc:sldLayoutMk cId="3451240877" sldId="2147483966"/>
          </pc:sldLayoutMkLst>
        </pc:sldLayoutChg>
        <pc:sldLayoutChg chg="del">
          <pc:chgData name="Michael Brown" userId="6f8c0f671a65111d" providerId="LiveId" clId="{95A0E0EF-9B39-4C4D-9D71-5A08A540AB35}" dt="2023-08-21T20:58:21.927" v="148" actId="2696"/>
          <pc:sldLayoutMkLst>
            <pc:docMk/>
            <pc:sldMasterMk cId="387416268" sldId="2147483964"/>
            <pc:sldLayoutMk cId="135443445" sldId="2147483967"/>
          </pc:sldLayoutMkLst>
        </pc:sldLayoutChg>
        <pc:sldLayoutChg chg="del">
          <pc:chgData name="Michael Brown" userId="6f8c0f671a65111d" providerId="LiveId" clId="{95A0E0EF-9B39-4C4D-9D71-5A08A540AB35}" dt="2023-08-21T20:58:21.927" v="149" actId="2696"/>
          <pc:sldLayoutMkLst>
            <pc:docMk/>
            <pc:sldMasterMk cId="387416268" sldId="2147483964"/>
            <pc:sldLayoutMk cId="3604717715" sldId="2147483968"/>
          </pc:sldLayoutMkLst>
        </pc:sldLayoutChg>
        <pc:sldLayoutChg chg="del">
          <pc:chgData name="Michael Brown" userId="6f8c0f671a65111d" providerId="LiveId" clId="{95A0E0EF-9B39-4C4D-9D71-5A08A540AB35}" dt="2023-08-21T20:58:21.927" v="150" actId="2696"/>
          <pc:sldLayoutMkLst>
            <pc:docMk/>
            <pc:sldMasterMk cId="387416268" sldId="2147483964"/>
            <pc:sldLayoutMk cId="823305582" sldId="2147483969"/>
          </pc:sldLayoutMkLst>
        </pc:sldLayoutChg>
        <pc:sldLayoutChg chg="del">
          <pc:chgData name="Michael Brown" userId="6f8c0f671a65111d" providerId="LiveId" clId="{95A0E0EF-9B39-4C4D-9D71-5A08A540AB35}" dt="2023-08-21T20:58:21.927" v="151" actId="2696"/>
          <pc:sldLayoutMkLst>
            <pc:docMk/>
            <pc:sldMasterMk cId="387416268" sldId="2147483964"/>
            <pc:sldLayoutMk cId="3844344453" sldId="2147483970"/>
          </pc:sldLayoutMkLst>
        </pc:sldLayoutChg>
        <pc:sldLayoutChg chg="del">
          <pc:chgData name="Michael Brown" userId="6f8c0f671a65111d" providerId="LiveId" clId="{95A0E0EF-9B39-4C4D-9D71-5A08A540AB35}" dt="2023-08-21T20:58:21.927" v="152" actId="2696"/>
          <pc:sldLayoutMkLst>
            <pc:docMk/>
            <pc:sldMasterMk cId="387416268" sldId="2147483964"/>
            <pc:sldLayoutMk cId="1718842222" sldId="2147483971"/>
          </pc:sldLayoutMkLst>
        </pc:sldLayoutChg>
        <pc:sldLayoutChg chg="del">
          <pc:chgData name="Michael Brown" userId="6f8c0f671a65111d" providerId="LiveId" clId="{95A0E0EF-9B39-4C4D-9D71-5A08A540AB35}" dt="2023-08-21T20:58:21.927" v="153" actId="2696"/>
          <pc:sldLayoutMkLst>
            <pc:docMk/>
            <pc:sldMasterMk cId="387416268" sldId="2147483964"/>
            <pc:sldLayoutMk cId="3637600129" sldId="2147483972"/>
          </pc:sldLayoutMkLst>
        </pc:sldLayoutChg>
        <pc:sldLayoutChg chg="del">
          <pc:chgData name="Michael Brown" userId="6f8c0f671a65111d" providerId="LiveId" clId="{95A0E0EF-9B39-4C4D-9D71-5A08A540AB35}" dt="2023-08-21T20:58:21.927" v="154" actId="2696"/>
          <pc:sldLayoutMkLst>
            <pc:docMk/>
            <pc:sldMasterMk cId="387416268" sldId="2147483964"/>
            <pc:sldLayoutMk cId="587846790" sldId="2147483973"/>
          </pc:sldLayoutMkLst>
        </pc:sldLayoutChg>
        <pc:sldLayoutChg chg="del">
          <pc:chgData name="Michael Brown" userId="6f8c0f671a65111d" providerId="LiveId" clId="{95A0E0EF-9B39-4C4D-9D71-5A08A540AB35}" dt="2023-08-21T20:58:21.927" v="155" actId="2696"/>
          <pc:sldLayoutMkLst>
            <pc:docMk/>
            <pc:sldMasterMk cId="387416268" sldId="2147483964"/>
            <pc:sldLayoutMk cId="333960747" sldId="2147483974"/>
          </pc:sldLayoutMkLst>
        </pc:sldLayoutChg>
        <pc:sldLayoutChg chg="del">
          <pc:chgData name="Michael Brown" userId="6f8c0f671a65111d" providerId="LiveId" clId="{95A0E0EF-9B39-4C4D-9D71-5A08A540AB35}" dt="2023-08-21T20:58:21.927" v="156" actId="2696"/>
          <pc:sldLayoutMkLst>
            <pc:docMk/>
            <pc:sldMasterMk cId="387416268" sldId="2147483964"/>
            <pc:sldLayoutMk cId="2396798837" sldId="2147483975"/>
          </pc:sldLayoutMkLst>
        </pc:sldLayoutChg>
        <pc:sldLayoutChg chg="del">
          <pc:chgData name="Michael Brown" userId="6f8c0f671a65111d" providerId="LiveId" clId="{95A0E0EF-9B39-4C4D-9D71-5A08A540AB35}" dt="2023-08-21T20:58:21.927" v="157" actId="2696"/>
          <pc:sldLayoutMkLst>
            <pc:docMk/>
            <pc:sldMasterMk cId="387416268" sldId="2147483964"/>
            <pc:sldLayoutMk cId="3981776694" sldId="2147483976"/>
          </pc:sldLayoutMkLst>
        </pc:sldLayoutChg>
        <pc:sldLayoutChg chg="del">
          <pc:chgData name="Michael Brown" userId="6f8c0f671a65111d" providerId="LiveId" clId="{95A0E0EF-9B39-4C4D-9D71-5A08A540AB35}" dt="2023-08-21T20:58:21.927" v="158" actId="2696"/>
          <pc:sldLayoutMkLst>
            <pc:docMk/>
            <pc:sldMasterMk cId="387416268" sldId="2147483964"/>
            <pc:sldLayoutMk cId="1967327430" sldId="2147483977"/>
          </pc:sldLayoutMkLst>
        </pc:sldLayoutChg>
        <pc:sldLayoutChg chg="del">
          <pc:chgData name="Michael Brown" userId="6f8c0f671a65111d" providerId="LiveId" clId="{95A0E0EF-9B39-4C4D-9D71-5A08A540AB35}" dt="2023-08-21T20:58:21.927" v="159" actId="2696"/>
          <pc:sldLayoutMkLst>
            <pc:docMk/>
            <pc:sldMasterMk cId="387416268" sldId="2147483964"/>
            <pc:sldLayoutMk cId="4068370741" sldId="2147483978"/>
          </pc:sldLayoutMkLst>
        </pc:sldLayoutChg>
        <pc:sldLayoutChg chg="del">
          <pc:chgData name="Michael Brown" userId="6f8c0f671a65111d" providerId="LiveId" clId="{95A0E0EF-9B39-4C4D-9D71-5A08A540AB35}" dt="2023-08-21T20:58:21.927" v="160" actId="2696"/>
          <pc:sldLayoutMkLst>
            <pc:docMk/>
            <pc:sldMasterMk cId="387416268" sldId="2147483964"/>
            <pc:sldLayoutMk cId="1143267147" sldId="2147483980"/>
          </pc:sldLayoutMkLst>
        </pc:sldLayoutChg>
      </pc:sldMasterChg>
      <pc:sldMasterChg chg="del delSldLayout">
        <pc:chgData name="Michael Brown" userId="6f8c0f671a65111d" providerId="LiveId" clId="{95A0E0EF-9B39-4C4D-9D71-5A08A540AB35}" dt="2023-08-21T20:58:21.864" v="15" actId="2696"/>
        <pc:sldMasterMkLst>
          <pc:docMk/>
          <pc:sldMasterMk cId="1710932765" sldId="2147483984"/>
        </pc:sldMasterMkLst>
        <pc:sldLayoutChg chg="del">
          <pc:chgData name="Michael Brown" userId="6f8c0f671a65111d" providerId="LiveId" clId="{95A0E0EF-9B39-4C4D-9D71-5A08A540AB35}" dt="2023-08-21T20:58:21.864" v="0" actId="2696"/>
          <pc:sldLayoutMkLst>
            <pc:docMk/>
            <pc:sldMasterMk cId="1710932765" sldId="2147483984"/>
            <pc:sldLayoutMk cId="2259649982" sldId="2147483985"/>
          </pc:sldLayoutMkLst>
        </pc:sldLayoutChg>
        <pc:sldLayoutChg chg="del">
          <pc:chgData name="Michael Brown" userId="6f8c0f671a65111d" providerId="LiveId" clId="{95A0E0EF-9B39-4C4D-9D71-5A08A540AB35}" dt="2023-08-21T20:58:21.864" v="1" actId="2696"/>
          <pc:sldLayoutMkLst>
            <pc:docMk/>
            <pc:sldMasterMk cId="1710932765" sldId="2147483984"/>
            <pc:sldLayoutMk cId="1961416297" sldId="2147483986"/>
          </pc:sldLayoutMkLst>
        </pc:sldLayoutChg>
        <pc:sldLayoutChg chg="del">
          <pc:chgData name="Michael Brown" userId="6f8c0f671a65111d" providerId="LiveId" clId="{95A0E0EF-9B39-4C4D-9D71-5A08A540AB35}" dt="2023-08-21T20:58:21.864" v="2" actId="2696"/>
          <pc:sldLayoutMkLst>
            <pc:docMk/>
            <pc:sldMasterMk cId="1710932765" sldId="2147483984"/>
            <pc:sldLayoutMk cId="3066462115" sldId="2147483987"/>
          </pc:sldLayoutMkLst>
        </pc:sldLayoutChg>
        <pc:sldLayoutChg chg="del">
          <pc:chgData name="Michael Brown" userId="6f8c0f671a65111d" providerId="LiveId" clId="{95A0E0EF-9B39-4C4D-9D71-5A08A540AB35}" dt="2023-08-21T20:58:21.864" v="3" actId="2696"/>
          <pc:sldLayoutMkLst>
            <pc:docMk/>
            <pc:sldMasterMk cId="1710932765" sldId="2147483984"/>
            <pc:sldLayoutMk cId="4274986316" sldId="2147483988"/>
          </pc:sldLayoutMkLst>
        </pc:sldLayoutChg>
        <pc:sldLayoutChg chg="del">
          <pc:chgData name="Michael Brown" userId="6f8c0f671a65111d" providerId="LiveId" clId="{95A0E0EF-9B39-4C4D-9D71-5A08A540AB35}" dt="2023-08-21T20:58:21.864" v="4" actId="2696"/>
          <pc:sldLayoutMkLst>
            <pc:docMk/>
            <pc:sldMasterMk cId="1710932765" sldId="2147483984"/>
            <pc:sldLayoutMk cId="991659005" sldId="2147483989"/>
          </pc:sldLayoutMkLst>
        </pc:sldLayoutChg>
        <pc:sldLayoutChg chg="del">
          <pc:chgData name="Michael Brown" userId="6f8c0f671a65111d" providerId="LiveId" clId="{95A0E0EF-9B39-4C4D-9D71-5A08A540AB35}" dt="2023-08-21T20:58:21.864" v="5" actId="2696"/>
          <pc:sldLayoutMkLst>
            <pc:docMk/>
            <pc:sldMasterMk cId="1710932765" sldId="2147483984"/>
            <pc:sldLayoutMk cId="3444285603" sldId="2147483990"/>
          </pc:sldLayoutMkLst>
        </pc:sldLayoutChg>
        <pc:sldLayoutChg chg="del">
          <pc:chgData name="Michael Brown" userId="6f8c0f671a65111d" providerId="LiveId" clId="{95A0E0EF-9B39-4C4D-9D71-5A08A540AB35}" dt="2023-08-21T20:58:21.864" v="6" actId="2696"/>
          <pc:sldLayoutMkLst>
            <pc:docMk/>
            <pc:sldMasterMk cId="1710932765" sldId="2147483984"/>
            <pc:sldLayoutMk cId="716949914" sldId="2147483991"/>
          </pc:sldLayoutMkLst>
        </pc:sldLayoutChg>
        <pc:sldLayoutChg chg="del">
          <pc:chgData name="Michael Brown" userId="6f8c0f671a65111d" providerId="LiveId" clId="{95A0E0EF-9B39-4C4D-9D71-5A08A540AB35}" dt="2023-08-21T20:58:21.864" v="7" actId="2696"/>
          <pc:sldLayoutMkLst>
            <pc:docMk/>
            <pc:sldMasterMk cId="1710932765" sldId="2147483984"/>
            <pc:sldLayoutMk cId="627907987" sldId="2147483992"/>
          </pc:sldLayoutMkLst>
        </pc:sldLayoutChg>
        <pc:sldLayoutChg chg="del">
          <pc:chgData name="Michael Brown" userId="6f8c0f671a65111d" providerId="LiveId" clId="{95A0E0EF-9B39-4C4D-9D71-5A08A540AB35}" dt="2023-08-21T20:58:21.864" v="8" actId="2696"/>
          <pc:sldLayoutMkLst>
            <pc:docMk/>
            <pc:sldMasterMk cId="1710932765" sldId="2147483984"/>
            <pc:sldLayoutMk cId="1648581713" sldId="2147483993"/>
          </pc:sldLayoutMkLst>
        </pc:sldLayoutChg>
        <pc:sldLayoutChg chg="del">
          <pc:chgData name="Michael Brown" userId="6f8c0f671a65111d" providerId="LiveId" clId="{95A0E0EF-9B39-4C4D-9D71-5A08A540AB35}" dt="2023-08-21T20:58:21.864" v="9" actId="2696"/>
          <pc:sldLayoutMkLst>
            <pc:docMk/>
            <pc:sldMasterMk cId="1710932765" sldId="2147483984"/>
            <pc:sldLayoutMk cId="2371733479" sldId="2147483994"/>
          </pc:sldLayoutMkLst>
        </pc:sldLayoutChg>
        <pc:sldLayoutChg chg="del">
          <pc:chgData name="Michael Brown" userId="6f8c0f671a65111d" providerId="LiveId" clId="{95A0E0EF-9B39-4C4D-9D71-5A08A540AB35}" dt="2023-08-21T20:58:21.864" v="10" actId="2696"/>
          <pc:sldLayoutMkLst>
            <pc:docMk/>
            <pc:sldMasterMk cId="1710932765" sldId="2147483984"/>
            <pc:sldLayoutMk cId="2806622510" sldId="2147483995"/>
          </pc:sldLayoutMkLst>
        </pc:sldLayoutChg>
        <pc:sldLayoutChg chg="del">
          <pc:chgData name="Michael Brown" userId="6f8c0f671a65111d" providerId="LiveId" clId="{95A0E0EF-9B39-4C4D-9D71-5A08A540AB35}" dt="2023-08-21T20:58:21.864" v="11" actId="2696"/>
          <pc:sldLayoutMkLst>
            <pc:docMk/>
            <pc:sldMasterMk cId="1710932765" sldId="2147483984"/>
            <pc:sldLayoutMk cId="3250260687" sldId="2147483996"/>
          </pc:sldLayoutMkLst>
        </pc:sldLayoutChg>
        <pc:sldLayoutChg chg="del">
          <pc:chgData name="Michael Brown" userId="6f8c0f671a65111d" providerId="LiveId" clId="{95A0E0EF-9B39-4C4D-9D71-5A08A540AB35}" dt="2023-08-21T20:58:21.864" v="12" actId="2696"/>
          <pc:sldLayoutMkLst>
            <pc:docMk/>
            <pc:sldMasterMk cId="1710932765" sldId="2147483984"/>
            <pc:sldLayoutMk cId="2596067302" sldId="2147483997"/>
          </pc:sldLayoutMkLst>
        </pc:sldLayoutChg>
        <pc:sldLayoutChg chg="del">
          <pc:chgData name="Michael Brown" userId="6f8c0f671a65111d" providerId="LiveId" clId="{95A0E0EF-9B39-4C4D-9D71-5A08A540AB35}" dt="2023-08-21T20:58:21.864" v="13" actId="2696"/>
          <pc:sldLayoutMkLst>
            <pc:docMk/>
            <pc:sldMasterMk cId="1710932765" sldId="2147483984"/>
            <pc:sldLayoutMk cId="2103725186" sldId="2147483998"/>
          </pc:sldLayoutMkLst>
        </pc:sldLayoutChg>
        <pc:sldLayoutChg chg="del">
          <pc:chgData name="Michael Brown" userId="6f8c0f671a65111d" providerId="LiveId" clId="{95A0E0EF-9B39-4C4D-9D71-5A08A540AB35}" dt="2023-08-21T20:58:21.864" v="14" actId="2696"/>
          <pc:sldLayoutMkLst>
            <pc:docMk/>
            <pc:sldMasterMk cId="1710932765" sldId="2147483984"/>
            <pc:sldLayoutMk cId="2925036291" sldId="2147484000"/>
          </pc:sldLayoutMkLst>
        </pc:sldLayoutChg>
      </pc:sldMasterChg>
      <pc:sldMasterChg chg="del delSldLayout">
        <pc:chgData name="Michael Brown" userId="6f8c0f671a65111d" providerId="LiveId" clId="{95A0E0EF-9B39-4C4D-9D71-5A08A540AB35}" dt="2023-08-21T20:58:21.927" v="130" actId="2696"/>
        <pc:sldMasterMkLst>
          <pc:docMk/>
          <pc:sldMasterMk cId="2967051899" sldId="2147484005"/>
        </pc:sldMasterMkLst>
        <pc:sldLayoutChg chg="del">
          <pc:chgData name="Michael Brown" userId="6f8c0f671a65111d" providerId="LiveId" clId="{95A0E0EF-9B39-4C4D-9D71-5A08A540AB35}" dt="2023-08-21T20:58:21.912" v="114" actId="2696"/>
          <pc:sldLayoutMkLst>
            <pc:docMk/>
            <pc:sldMasterMk cId="2967051899" sldId="2147484005"/>
            <pc:sldLayoutMk cId="3970625681" sldId="2147484006"/>
          </pc:sldLayoutMkLst>
        </pc:sldLayoutChg>
        <pc:sldLayoutChg chg="del">
          <pc:chgData name="Michael Brown" userId="6f8c0f671a65111d" providerId="LiveId" clId="{95A0E0EF-9B39-4C4D-9D71-5A08A540AB35}" dt="2023-08-21T20:58:21.912" v="115" actId="2696"/>
          <pc:sldLayoutMkLst>
            <pc:docMk/>
            <pc:sldMasterMk cId="2967051899" sldId="2147484005"/>
            <pc:sldLayoutMk cId="3976717124" sldId="2147484007"/>
          </pc:sldLayoutMkLst>
        </pc:sldLayoutChg>
        <pc:sldLayoutChg chg="del">
          <pc:chgData name="Michael Brown" userId="6f8c0f671a65111d" providerId="LiveId" clId="{95A0E0EF-9B39-4C4D-9D71-5A08A540AB35}" dt="2023-08-21T20:58:21.912" v="116" actId="2696"/>
          <pc:sldLayoutMkLst>
            <pc:docMk/>
            <pc:sldMasterMk cId="2967051899" sldId="2147484005"/>
            <pc:sldLayoutMk cId="1869746939" sldId="2147484008"/>
          </pc:sldLayoutMkLst>
        </pc:sldLayoutChg>
        <pc:sldLayoutChg chg="del">
          <pc:chgData name="Michael Brown" userId="6f8c0f671a65111d" providerId="LiveId" clId="{95A0E0EF-9B39-4C4D-9D71-5A08A540AB35}" dt="2023-08-21T20:58:21.912" v="117" actId="2696"/>
          <pc:sldLayoutMkLst>
            <pc:docMk/>
            <pc:sldMasterMk cId="2967051899" sldId="2147484005"/>
            <pc:sldLayoutMk cId="1850616009" sldId="2147484009"/>
          </pc:sldLayoutMkLst>
        </pc:sldLayoutChg>
        <pc:sldLayoutChg chg="del">
          <pc:chgData name="Michael Brown" userId="6f8c0f671a65111d" providerId="LiveId" clId="{95A0E0EF-9B39-4C4D-9D71-5A08A540AB35}" dt="2023-08-21T20:58:21.912" v="118" actId="2696"/>
          <pc:sldLayoutMkLst>
            <pc:docMk/>
            <pc:sldMasterMk cId="2967051899" sldId="2147484005"/>
            <pc:sldLayoutMk cId="3551350585" sldId="2147484010"/>
          </pc:sldLayoutMkLst>
        </pc:sldLayoutChg>
        <pc:sldLayoutChg chg="del">
          <pc:chgData name="Michael Brown" userId="6f8c0f671a65111d" providerId="LiveId" clId="{95A0E0EF-9B39-4C4D-9D71-5A08A540AB35}" dt="2023-08-21T20:58:21.912" v="119" actId="2696"/>
          <pc:sldLayoutMkLst>
            <pc:docMk/>
            <pc:sldMasterMk cId="2967051899" sldId="2147484005"/>
            <pc:sldLayoutMk cId="2683260015" sldId="2147484011"/>
          </pc:sldLayoutMkLst>
        </pc:sldLayoutChg>
        <pc:sldLayoutChg chg="del">
          <pc:chgData name="Michael Brown" userId="6f8c0f671a65111d" providerId="LiveId" clId="{95A0E0EF-9B39-4C4D-9D71-5A08A540AB35}" dt="2023-08-21T20:58:21.912" v="120" actId="2696"/>
          <pc:sldLayoutMkLst>
            <pc:docMk/>
            <pc:sldMasterMk cId="2967051899" sldId="2147484005"/>
            <pc:sldLayoutMk cId="3921310848" sldId="2147484012"/>
          </pc:sldLayoutMkLst>
        </pc:sldLayoutChg>
        <pc:sldLayoutChg chg="del">
          <pc:chgData name="Michael Brown" userId="6f8c0f671a65111d" providerId="LiveId" clId="{95A0E0EF-9B39-4C4D-9D71-5A08A540AB35}" dt="2023-08-21T20:58:21.912" v="121" actId="2696"/>
          <pc:sldLayoutMkLst>
            <pc:docMk/>
            <pc:sldMasterMk cId="2967051899" sldId="2147484005"/>
            <pc:sldLayoutMk cId="3748953043" sldId="2147484013"/>
          </pc:sldLayoutMkLst>
        </pc:sldLayoutChg>
        <pc:sldLayoutChg chg="del">
          <pc:chgData name="Michael Brown" userId="6f8c0f671a65111d" providerId="LiveId" clId="{95A0E0EF-9B39-4C4D-9D71-5A08A540AB35}" dt="2023-08-21T20:58:21.912" v="122" actId="2696"/>
          <pc:sldLayoutMkLst>
            <pc:docMk/>
            <pc:sldMasterMk cId="2967051899" sldId="2147484005"/>
            <pc:sldLayoutMk cId="857518797" sldId="2147484014"/>
          </pc:sldLayoutMkLst>
        </pc:sldLayoutChg>
        <pc:sldLayoutChg chg="del">
          <pc:chgData name="Michael Brown" userId="6f8c0f671a65111d" providerId="LiveId" clId="{95A0E0EF-9B39-4C4D-9D71-5A08A540AB35}" dt="2023-08-21T20:58:21.912" v="123" actId="2696"/>
          <pc:sldLayoutMkLst>
            <pc:docMk/>
            <pc:sldMasterMk cId="2967051899" sldId="2147484005"/>
            <pc:sldLayoutMk cId="1014363966" sldId="2147484015"/>
          </pc:sldLayoutMkLst>
        </pc:sldLayoutChg>
        <pc:sldLayoutChg chg="del">
          <pc:chgData name="Michael Brown" userId="6f8c0f671a65111d" providerId="LiveId" clId="{95A0E0EF-9B39-4C4D-9D71-5A08A540AB35}" dt="2023-08-21T20:58:21.912" v="124" actId="2696"/>
          <pc:sldLayoutMkLst>
            <pc:docMk/>
            <pc:sldMasterMk cId="2967051899" sldId="2147484005"/>
            <pc:sldLayoutMk cId="2648695908" sldId="2147484016"/>
          </pc:sldLayoutMkLst>
        </pc:sldLayoutChg>
        <pc:sldLayoutChg chg="del">
          <pc:chgData name="Michael Brown" userId="6f8c0f671a65111d" providerId="LiveId" clId="{95A0E0EF-9B39-4C4D-9D71-5A08A540AB35}" dt="2023-08-21T20:58:21.912" v="125" actId="2696"/>
          <pc:sldLayoutMkLst>
            <pc:docMk/>
            <pc:sldMasterMk cId="2967051899" sldId="2147484005"/>
            <pc:sldLayoutMk cId="313135329" sldId="2147484017"/>
          </pc:sldLayoutMkLst>
        </pc:sldLayoutChg>
        <pc:sldLayoutChg chg="del">
          <pc:chgData name="Michael Brown" userId="6f8c0f671a65111d" providerId="LiveId" clId="{95A0E0EF-9B39-4C4D-9D71-5A08A540AB35}" dt="2023-08-21T20:58:21.912" v="126" actId="2696"/>
          <pc:sldLayoutMkLst>
            <pc:docMk/>
            <pc:sldMasterMk cId="2967051899" sldId="2147484005"/>
            <pc:sldLayoutMk cId="1594501624" sldId="2147484018"/>
          </pc:sldLayoutMkLst>
        </pc:sldLayoutChg>
        <pc:sldLayoutChg chg="del">
          <pc:chgData name="Michael Brown" userId="6f8c0f671a65111d" providerId="LiveId" clId="{95A0E0EF-9B39-4C4D-9D71-5A08A540AB35}" dt="2023-08-21T20:58:21.912" v="127" actId="2696"/>
          <pc:sldLayoutMkLst>
            <pc:docMk/>
            <pc:sldMasterMk cId="2967051899" sldId="2147484005"/>
            <pc:sldLayoutMk cId="1928985096" sldId="2147484019"/>
          </pc:sldLayoutMkLst>
        </pc:sldLayoutChg>
        <pc:sldLayoutChg chg="del">
          <pc:chgData name="Michael Brown" userId="6f8c0f671a65111d" providerId="LiveId" clId="{95A0E0EF-9B39-4C4D-9D71-5A08A540AB35}" dt="2023-08-21T20:58:21.912" v="128" actId="2696"/>
          <pc:sldLayoutMkLst>
            <pc:docMk/>
            <pc:sldMasterMk cId="2967051899" sldId="2147484005"/>
            <pc:sldLayoutMk cId="1347520382" sldId="2147484021"/>
          </pc:sldLayoutMkLst>
        </pc:sldLayoutChg>
        <pc:sldLayoutChg chg="del">
          <pc:chgData name="Michael Brown" userId="6f8c0f671a65111d" providerId="LiveId" clId="{95A0E0EF-9B39-4C4D-9D71-5A08A540AB35}" dt="2023-08-21T20:58:21.912" v="129" actId="2696"/>
          <pc:sldLayoutMkLst>
            <pc:docMk/>
            <pc:sldMasterMk cId="2967051899" sldId="2147484005"/>
            <pc:sldLayoutMk cId="1275062526" sldId="2147484022"/>
          </pc:sldLayoutMkLst>
        </pc:sldLayoutChg>
      </pc:sldMasterChg>
      <pc:sldMasterChg chg="del delSldLayout">
        <pc:chgData name="Michael Brown" userId="6f8c0f671a65111d" providerId="LiveId" clId="{95A0E0EF-9B39-4C4D-9D71-5A08A540AB35}" dt="2023-08-21T20:58:21.958" v="242" actId="2696"/>
        <pc:sldMasterMkLst>
          <pc:docMk/>
          <pc:sldMasterMk cId="3724204484" sldId="2147484026"/>
        </pc:sldMasterMkLst>
        <pc:sldLayoutChg chg="del">
          <pc:chgData name="Michael Brown" userId="6f8c0f671a65111d" providerId="LiveId" clId="{95A0E0EF-9B39-4C4D-9D71-5A08A540AB35}" dt="2023-08-21T20:58:21.958" v="234" actId="2696"/>
          <pc:sldLayoutMkLst>
            <pc:docMk/>
            <pc:sldMasterMk cId="3724204484" sldId="2147484026"/>
            <pc:sldLayoutMk cId="4125677368" sldId="2147484027"/>
          </pc:sldLayoutMkLst>
        </pc:sldLayoutChg>
        <pc:sldLayoutChg chg="del">
          <pc:chgData name="Michael Brown" userId="6f8c0f671a65111d" providerId="LiveId" clId="{95A0E0EF-9B39-4C4D-9D71-5A08A540AB35}" dt="2023-08-21T20:58:21.958" v="235" actId="2696"/>
          <pc:sldLayoutMkLst>
            <pc:docMk/>
            <pc:sldMasterMk cId="3724204484" sldId="2147484026"/>
            <pc:sldLayoutMk cId="408774016" sldId="2147484028"/>
          </pc:sldLayoutMkLst>
        </pc:sldLayoutChg>
        <pc:sldLayoutChg chg="del">
          <pc:chgData name="Michael Brown" userId="6f8c0f671a65111d" providerId="LiveId" clId="{95A0E0EF-9B39-4C4D-9D71-5A08A540AB35}" dt="2023-08-21T20:58:21.958" v="236" actId="2696"/>
          <pc:sldLayoutMkLst>
            <pc:docMk/>
            <pc:sldMasterMk cId="3724204484" sldId="2147484026"/>
            <pc:sldLayoutMk cId="2739909076" sldId="2147484029"/>
          </pc:sldLayoutMkLst>
        </pc:sldLayoutChg>
        <pc:sldLayoutChg chg="del">
          <pc:chgData name="Michael Brown" userId="6f8c0f671a65111d" providerId="LiveId" clId="{95A0E0EF-9B39-4C4D-9D71-5A08A540AB35}" dt="2023-08-21T20:58:21.958" v="237" actId="2696"/>
          <pc:sldLayoutMkLst>
            <pc:docMk/>
            <pc:sldMasterMk cId="3724204484" sldId="2147484026"/>
            <pc:sldLayoutMk cId="2506711822" sldId="2147484030"/>
          </pc:sldLayoutMkLst>
        </pc:sldLayoutChg>
        <pc:sldLayoutChg chg="del">
          <pc:chgData name="Michael Brown" userId="6f8c0f671a65111d" providerId="LiveId" clId="{95A0E0EF-9B39-4C4D-9D71-5A08A540AB35}" dt="2023-08-21T20:58:21.958" v="238" actId="2696"/>
          <pc:sldLayoutMkLst>
            <pc:docMk/>
            <pc:sldMasterMk cId="3724204484" sldId="2147484026"/>
            <pc:sldLayoutMk cId="2175673155" sldId="2147484031"/>
          </pc:sldLayoutMkLst>
        </pc:sldLayoutChg>
        <pc:sldLayoutChg chg="del">
          <pc:chgData name="Michael Brown" userId="6f8c0f671a65111d" providerId="LiveId" clId="{95A0E0EF-9B39-4C4D-9D71-5A08A540AB35}" dt="2023-08-21T20:58:21.958" v="239" actId="2696"/>
          <pc:sldLayoutMkLst>
            <pc:docMk/>
            <pc:sldMasterMk cId="3724204484" sldId="2147484026"/>
            <pc:sldLayoutMk cId="2936040907" sldId="2147484032"/>
          </pc:sldLayoutMkLst>
        </pc:sldLayoutChg>
        <pc:sldLayoutChg chg="del">
          <pc:chgData name="Michael Brown" userId="6f8c0f671a65111d" providerId="LiveId" clId="{95A0E0EF-9B39-4C4D-9D71-5A08A540AB35}" dt="2023-08-21T20:58:21.958" v="240" actId="2696"/>
          <pc:sldLayoutMkLst>
            <pc:docMk/>
            <pc:sldMasterMk cId="3724204484" sldId="2147484026"/>
            <pc:sldLayoutMk cId="2942149625" sldId="2147484033"/>
          </pc:sldLayoutMkLst>
        </pc:sldLayoutChg>
        <pc:sldLayoutChg chg="del">
          <pc:chgData name="Michael Brown" userId="6f8c0f671a65111d" providerId="LiveId" clId="{95A0E0EF-9B39-4C4D-9D71-5A08A540AB35}" dt="2023-08-21T20:58:21.958" v="241" actId="2696"/>
          <pc:sldLayoutMkLst>
            <pc:docMk/>
            <pc:sldMasterMk cId="3724204484" sldId="2147484026"/>
            <pc:sldLayoutMk cId="685009677" sldId="2147484040"/>
          </pc:sldLayoutMkLst>
        </pc:sldLayoutChg>
      </pc:sldMasterChg>
      <pc:sldMasterChg chg="del delSldLayout">
        <pc:chgData name="Michael Brown" userId="6f8c0f671a65111d" providerId="LiveId" clId="{95A0E0EF-9B39-4C4D-9D71-5A08A540AB35}" dt="2023-08-21T20:58:21.958" v="216" actId="2696"/>
        <pc:sldMasterMkLst>
          <pc:docMk/>
          <pc:sldMasterMk cId="3037502295" sldId="2147484195"/>
        </pc:sldMasterMkLst>
        <pc:sldLayoutChg chg="del">
          <pc:chgData name="Michael Brown" userId="6f8c0f671a65111d" providerId="LiveId" clId="{95A0E0EF-9B39-4C4D-9D71-5A08A540AB35}" dt="2023-08-21T20:58:21.958" v="214" actId="2696"/>
          <pc:sldLayoutMkLst>
            <pc:docMk/>
            <pc:sldMasterMk cId="3037502295" sldId="2147484195"/>
            <pc:sldLayoutMk cId="1138153261" sldId="2147484196"/>
          </pc:sldLayoutMkLst>
        </pc:sldLayoutChg>
        <pc:sldLayoutChg chg="del">
          <pc:chgData name="Michael Brown" userId="6f8c0f671a65111d" providerId="LiveId" clId="{95A0E0EF-9B39-4C4D-9D71-5A08A540AB35}" dt="2023-08-21T20:58:21.958" v="215" actId="2696"/>
          <pc:sldLayoutMkLst>
            <pc:docMk/>
            <pc:sldMasterMk cId="3037502295" sldId="2147484195"/>
            <pc:sldLayoutMk cId="2521633162" sldId="2147484197"/>
          </pc:sldLayoutMkLst>
        </pc:sldLayoutChg>
      </pc:sldMasterChg>
      <pc:sldMasterChg chg="del delSldLayout">
        <pc:chgData name="Michael Brown" userId="6f8c0f671a65111d" providerId="LiveId" clId="{95A0E0EF-9B39-4C4D-9D71-5A08A540AB35}" dt="2023-08-21T20:58:21.974" v="251" actId="2696"/>
        <pc:sldMasterMkLst>
          <pc:docMk/>
          <pc:sldMasterMk cId="74066555" sldId="2147484198"/>
        </pc:sldMasterMkLst>
        <pc:sldLayoutChg chg="del">
          <pc:chgData name="Michael Brown" userId="6f8c0f671a65111d" providerId="LiveId" clId="{95A0E0EF-9B39-4C4D-9D71-5A08A540AB35}" dt="2023-08-21T20:58:21.958" v="243" actId="2696"/>
          <pc:sldLayoutMkLst>
            <pc:docMk/>
            <pc:sldMasterMk cId="74066555" sldId="2147484198"/>
            <pc:sldLayoutMk cId="2773735126" sldId="2147484199"/>
          </pc:sldLayoutMkLst>
        </pc:sldLayoutChg>
        <pc:sldLayoutChg chg="del">
          <pc:chgData name="Michael Brown" userId="6f8c0f671a65111d" providerId="LiveId" clId="{95A0E0EF-9B39-4C4D-9D71-5A08A540AB35}" dt="2023-08-21T20:58:21.974" v="244" actId="2696"/>
          <pc:sldLayoutMkLst>
            <pc:docMk/>
            <pc:sldMasterMk cId="74066555" sldId="2147484198"/>
            <pc:sldLayoutMk cId="1241217813" sldId="2147484200"/>
          </pc:sldLayoutMkLst>
        </pc:sldLayoutChg>
        <pc:sldLayoutChg chg="del">
          <pc:chgData name="Michael Brown" userId="6f8c0f671a65111d" providerId="LiveId" clId="{95A0E0EF-9B39-4C4D-9D71-5A08A540AB35}" dt="2023-08-21T20:58:21.974" v="245" actId="2696"/>
          <pc:sldLayoutMkLst>
            <pc:docMk/>
            <pc:sldMasterMk cId="74066555" sldId="2147484198"/>
            <pc:sldLayoutMk cId="850662651" sldId="2147484201"/>
          </pc:sldLayoutMkLst>
        </pc:sldLayoutChg>
        <pc:sldLayoutChg chg="del">
          <pc:chgData name="Michael Brown" userId="6f8c0f671a65111d" providerId="LiveId" clId="{95A0E0EF-9B39-4C4D-9D71-5A08A540AB35}" dt="2023-08-21T20:58:21.974" v="246" actId="2696"/>
          <pc:sldLayoutMkLst>
            <pc:docMk/>
            <pc:sldMasterMk cId="74066555" sldId="2147484198"/>
            <pc:sldLayoutMk cId="3806921137" sldId="2147484202"/>
          </pc:sldLayoutMkLst>
        </pc:sldLayoutChg>
        <pc:sldLayoutChg chg="del">
          <pc:chgData name="Michael Brown" userId="6f8c0f671a65111d" providerId="LiveId" clId="{95A0E0EF-9B39-4C4D-9D71-5A08A540AB35}" dt="2023-08-21T20:58:21.974" v="247" actId="2696"/>
          <pc:sldLayoutMkLst>
            <pc:docMk/>
            <pc:sldMasterMk cId="74066555" sldId="2147484198"/>
            <pc:sldLayoutMk cId="3683371117" sldId="2147484203"/>
          </pc:sldLayoutMkLst>
        </pc:sldLayoutChg>
        <pc:sldLayoutChg chg="del">
          <pc:chgData name="Michael Brown" userId="6f8c0f671a65111d" providerId="LiveId" clId="{95A0E0EF-9B39-4C4D-9D71-5A08A540AB35}" dt="2023-08-21T20:58:21.974" v="248" actId="2696"/>
          <pc:sldLayoutMkLst>
            <pc:docMk/>
            <pc:sldMasterMk cId="74066555" sldId="2147484198"/>
            <pc:sldLayoutMk cId="3967306545" sldId="2147484204"/>
          </pc:sldLayoutMkLst>
        </pc:sldLayoutChg>
        <pc:sldLayoutChg chg="del">
          <pc:chgData name="Michael Brown" userId="6f8c0f671a65111d" providerId="LiveId" clId="{95A0E0EF-9B39-4C4D-9D71-5A08A540AB35}" dt="2023-08-21T20:58:21.974" v="249" actId="2696"/>
          <pc:sldLayoutMkLst>
            <pc:docMk/>
            <pc:sldMasterMk cId="74066555" sldId="2147484198"/>
            <pc:sldLayoutMk cId="1230364158" sldId="2147484205"/>
          </pc:sldLayoutMkLst>
        </pc:sldLayoutChg>
        <pc:sldLayoutChg chg="del">
          <pc:chgData name="Michael Brown" userId="6f8c0f671a65111d" providerId="LiveId" clId="{95A0E0EF-9B39-4C4D-9D71-5A08A540AB35}" dt="2023-08-21T20:58:21.974" v="250" actId="2696"/>
          <pc:sldLayoutMkLst>
            <pc:docMk/>
            <pc:sldMasterMk cId="74066555" sldId="2147484198"/>
            <pc:sldLayoutMk cId="2271158763" sldId="2147484206"/>
          </pc:sldLayoutMkLst>
        </pc:sldLayoutChg>
      </pc:sldMasterChg>
      <pc:sldMasterChg chg="del delSldLayout">
        <pc:chgData name="Michael Brown" userId="6f8c0f671a65111d" providerId="LiveId" clId="{95A0E0EF-9B39-4C4D-9D71-5A08A540AB35}" dt="2023-08-21T20:58:21.896" v="90" actId="2696"/>
        <pc:sldMasterMkLst>
          <pc:docMk/>
          <pc:sldMasterMk cId="761508407" sldId="2147484213"/>
        </pc:sldMasterMkLst>
        <pc:sldLayoutChg chg="del">
          <pc:chgData name="Michael Brown" userId="6f8c0f671a65111d" providerId="LiveId" clId="{95A0E0EF-9B39-4C4D-9D71-5A08A540AB35}" dt="2023-08-21T20:58:21.896" v="81" actId="2696"/>
          <pc:sldLayoutMkLst>
            <pc:docMk/>
            <pc:sldMasterMk cId="761508407" sldId="2147484213"/>
            <pc:sldLayoutMk cId="3782192950" sldId="2147484214"/>
          </pc:sldLayoutMkLst>
        </pc:sldLayoutChg>
        <pc:sldLayoutChg chg="del">
          <pc:chgData name="Michael Brown" userId="6f8c0f671a65111d" providerId="LiveId" clId="{95A0E0EF-9B39-4C4D-9D71-5A08A540AB35}" dt="2023-08-21T20:58:21.896" v="82" actId="2696"/>
          <pc:sldLayoutMkLst>
            <pc:docMk/>
            <pc:sldMasterMk cId="761508407" sldId="2147484213"/>
            <pc:sldLayoutMk cId="2404283683" sldId="2147484215"/>
          </pc:sldLayoutMkLst>
        </pc:sldLayoutChg>
        <pc:sldLayoutChg chg="del">
          <pc:chgData name="Michael Brown" userId="6f8c0f671a65111d" providerId="LiveId" clId="{95A0E0EF-9B39-4C4D-9D71-5A08A540AB35}" dt="2023-08-21T20:58:21.896" v="83" actId="2696"/>
          <pc:sldLayoutMkLst>
            <pc:docMk/>
            <pc:sldMasterMk cId="761508407" sldId="2147484213"/>
            <pc:sldLayoutMk cId="4186409895" sldId="2147484216"/>
          </pc:sldLayoutMkLst>
        </pc:sldLayoutChg>
        <pc:sldLayoutChg chg="del">
          <pc:chgData name="Michael Brown" userId="6f8c0f671a65111d" providerId="LiveId" clId="{95A0E0EF-9B39-4C4D-9D71-5A08A540AB35}" dt="2023-08-21T20:58:21.896" v="84" actId="2696"/>
          <pc:sldLayoutMkLst>
            <pc:docMk/>
            <pc:sldMasterMk cId="761508407" sldId="2147484213"/>
            <pc:sldLayoutMk cId="417167818" sldId="2147484217"/>
          </pc:sldLayoutMkLst>
        </pc:sldLayoutChg>
        <pc:sldLayoutChg chg="del">
          <pc:chgData name="Michael Brown" userId="6f8c0f671a65111d" providerId="LiveId" clId="{95A0E0EF-9B39-4C4D-9D71-5A08A540AB35}" dt="2023-08-21T20:58:21.896" v="85" actId="2696"/>
          <pc:sldLayoutMkLst>
            <pc:docMk/>
            <pc:sldMasterMk cId="761508407" sldId="2147484213"/>
            <pc:sldLayoutMk cId="866913535" sldId="2147484218"/>
          </pc:sldLayoutMkLst>
        </pc:sldLayoutChg>
        <pc:sldLayoutChg chg="del">
          <pc:chgData name="Michael Brown" userId="6f8c0f671a65111d" providerId="LiveId" clId="{95A0E0EF-9B39-4C4D-9D71-5A08A540AB35}" dt="2023-08-21T20:58:21.896" v="86" actId="2696"/>
          <pc:sldLayoutMkLst>
            <pc:docMk/>
            <pc:sldMasterMk cId="761508407" sldId="2147484213"/>
            <pc:sldLayoutMk cId="3221771971" sldId="2147484219"/>
          </pc:sldLayoutMkLst>
        </pc:sldLayoutChg>
        <pc:sldLayoutChg chg="del">
          <pc:chgData name="Michael Brown" userId="6f8c0f671a65111d" providerId="LiveId" clId="{95A0E0EF-9B39-4C4D-9D71-5A08A540AB35}" dt="2023-08-21T20:58:21.896" v="87" actId="2696"/>
          <pc:sldLayoutMkLst>
            <pc:docMk/>
            <pc:sldMasterMk cId="761508407" sldId="2147484213"/>
            <pc:sldLayoutMk cId="2884958987" sldId="2147484220"/>
          </pc:sldLayoutMkLst>
        </pc:sldLayoutChg>
        <pc:sldLayoutChg chg="del">
          <pc:chgData name="Michael Brown" userId="6f8c0f671a65111d" providerId="LiveId" clId="{95A0E0EF-9B39-4C4D-9D71-5A08A540AB35}" dt="2023-08-21T20:58:21.896" v="88" actId="2696"/>
          <pc:sldLayoutMkLst>
            <pc:docMk/>
            <pc:sldMasterMk cId="761508407" sldId="2147484213"/>
            <pc:sldLayoutMk cId="1423543517" sldId="2147484221"/>
          </pc:sldLayoutMkLst>
        </pc:sldLayoutChg>
        <pc:sldLayoutChg chg="del">
          <pc:chgData name="Michael Brown" userId="6f8c0f671a65111d" providerId="LiveId" clId="{95A0E0EF-9B39-4C4D-9D71-5A08A540AB35}" dt="2023-08-21T20:58:21.896" v="89" actId="2696"/>
          <pc:sldLayoutMkLst>
            <pc:docMk/>
            <pc:sldMasterMk cId="761508407" sldId="2147484213"/>
            <pc:sldLayoutMk cId="3609907279" sldId="2147484228"/>
          </pc:sldLayoutMkLst>
        </pc:sldLayoutChg>
      </pc:sldMasterChg>
      <pc:sldMasterChg chg="del delSldLayout">
        <pc:chgData name="Michael Brown" userId="6f8c0f671a65111d" providerId="LiveId" clId="{95A0E0EF-9B39-4C4D-9D71-5A08A540AB35}" dt="2023-08-21T20:58:21.943" v="191" actId="2696"/>
        <pc:sldMasterMkLst>
          <pc:docMk/>
          <pc:sldMasterMk cId="201658223" sldId="2147484229"/>
        </pc:sldMasterMkLst>
        <pc:sldLayoutChg chg="del">
          <pc:chgData name="Michael Brown" userId="6f8c0f671a65111d" providerId="LiveId" clId="{95A0E0EF-9B39-4C4D-9D71-5A08A540AB35}" dt="2023-08-21T20:58:21.943" v="177" actId="2696"/>
          <pc:sldLayoutMkLst>
            <pc:docMk/>
            <pc:sldMasterMk cId="201658223" sldId="2147484229"/>
            <pc:sldLayoutMk cId="2519148587" sldId="2147484230"/>
          </pc:sldLayoutMkLst>
        </pc:sldLayoutChg>
        <pc:sldLayoutChg chg="del">
          <pc:chgData name="Michael Brown" userId="6f8c0f671a65111d" providerId="LiveId" clId="{95A0E0EF-9B39-4C4D-9D71-5A08A540AB35}" dt="2023-08-21T20:58:21.943" v="178" actId="2696"/>
          <pc:sldLayoutMkLst>
            <pc:docMk/>
            <pc:sldMasterMk cId="201658223" sldId="2147484229"/>
            <pc:sldLayoutMk cId="2430441661" sldId="2147484231"/>
          </pc:sldLayoutMkLst>
        </pc:sldLayoutChg>
        <pc:sldLayoutChg chg="del">
          <pc:chgData name="Michael Brown" userId="6f8c0f671a65111d" providerId="LiveId" clId="{95A0E0EF-9B39-4C4D-9D71-5A08A540AB35}" dt="2023-08-21T20:58:21.943" v="179" actId="2696"/>
          <pc:sldLayoutMkLst>
            <pc:docMk/>
            <pc:sldMasterMk cId="201658223" sldId="2147484229"/>
            <pc:sldLayoutMk cId="3330791354" sldId="2147484232"/>
          </pc:sldLayoutMkLst>
        </pc:sldLayoutChg>
        <pc:sldLayoutChg chg="del">
          <pc:chgData name="Michael Brown" userId="6f8c0f671a65111d" providerId="LiveId" clId="{95A0E0EF-9B39-4C4D-9D71-5A08A540AB35}" dt="2023-08-21T20:58:21.943" v="180" actId="2696"/>
          <pc:sldLayoutMkLst>
            <pc:docMk/>
            <pc:sldMasterMk cId="201658223" sldId="2147484229"/>
            <pc:sldLayoutMk cId="2723698106" sldId="2147484233"/>
          </pc:sldLayoutMkLst>
        </pc:sldLayoutChg>
        <pc:sldLayoutChg chg="del">
          <pc:chgData name="Michael Brown" userId="6f8c0f671a65111d" providerId="LiveId" clId="{95A0E0EF-9B39-4C4D-9D71-5A08A540AB35}" dt="2023-08-21T20:58:21.943" v="181" actId="2696"/>
          <pc:sldLayoutMkLst>
            <pc:docMk/>
            <pc:sldMasterMk cId="201658223" sldId="2147484229"/>
            <pc:sldLayoutMk cId="4223162877" sldId="2147484234"/>
          </pc:sldLayoutMkLst>
        </pc:sldLayoutChg>
        <pc:sldLayoutChg chg="del">
          <pc:chgData name="Michael Brown" userId="6f8c0f671a65111d" providerId="LiveId" clId="{95A0E0EF-9B39-4C4D-9D71-5A08A540AB35}" dt="2023-08-21T20:58:21.943" v="182" actId="2696"/>
          <pc:sldLayoutMkLst>
            <pc:docMk/>
            <pc:sldMasterMk cId="201658223" sldId="2147484229"/>
            <pc:sldLayoutMk cId="3100901074" sldId="2147484235"/>
          </pc:sldLayoutMkLst>
        </pc:sldLayoutChg>
        <pc:sldLayoutChg chg="del">
          <pc:chgData name="Michael Brown" userId="6f8c0f671a65111d" providerId="LiveId" clId="{95A0E0EF-9B39-4C4D-9D71-5A08A540AB35}" dt="2023-08-21T20:58:21.943" v="183" actId="2696"/>
          <pc:sldLayoutMkLst>
            <pc:docMk/>
            <pc:sldMasterMk cId="201658223" sldId="2147484229"/>
            <pc:sldLayoutMk cId="2635138563" sldId="2147484236"/>
          </pc:sldLayoutMkLst>
        </pc:sldLayoutChg>
        <pc:sldLayoutChg chg="del">
          <pc:chgData name="Michael Brown" userId="6f8c0f671a65111d" providerId="LiveId" clId="{95A0E0EF-9B39-4C4D-9D71-5A08A540AB35}" dt="2023-08-21T20:58:21.943" v="184" actId="2696"/>
          <pc:sldLayoutMkLst>
            <pc:docMk/>
            <pc:sldMasterMk cId="201658223" sldId="2147484229"/>
            <pc:sldLayoutMk cId="4059359116" sldId="2147484237"/>
          </pc:sldLayoutMkLst>
        </pc:sldLayoutChg>
        <pc:sldLayoutChg chg="del">
          <pc:chgData name="Michael Brown" userId="6f8c0f671a65111d" providerId="LiveId" clId="{95A0E0EF-9B39-4C4D-9D71-5A08A540AB35}" dt="2023-08-21T20:58:21.943" v="185" actId="2696"/>
          <pc:sldLayoutMkLst>
            <pc:docMk/>
            <pc:sldMasterMk cId="201658223" sldId="2147484229"/>
            <pc:sldLayoutMk cId="2581286635" sldId="2147484238"/>
          </pc:sldLayoutMkLst>
        </pc:sldLayoutChg>
        <pc:sldLayoutChg chg="del">
          <pc:chgData name="Michael Brown" userId="6f8c0f671a65111d" providerId="LiveId" clId="{95A0E0EF-9B39-4C4D-9D71-5A08A540AB35}" dt="2023-08-21T20:58:21.943" v="186" actId="2696"/>
          <pc:sldLayoutMkLst>
            <pc:docMk/>
            <pc:sldMasterMk cId="201658223" sldId="2147484229"/>
            <pc:sldLayoutMk cId="145521124" sldId="2147484239"/>
          </pc:sldLayoutMkLst>
        </pc:sldLayoutChg>
        <pc:sldLayoutChg chg="del">
          <pc:chgData name="Michael Brown" userId="6f8c0f671a65111d" providerId="LiveId" clId="{95A0E0EF-9B39-4C4D-9D71-5A08A540AB35}" dt="2023-08-21T20:58:21.943" v="187" actId="2696"/>
          <pc:sldLayoutMkLst>
            <pc:docMk/>
            <pc:sldMasterMk cId="201658223" sldId="2147484229"/>
            <pc:sldLayoutMk cId="2155548943" sldId="2147484240"/>
          </pc:sldLayoutMkLst>
        </pc:sldLayoutChg>
        <pc:sldLayoutChg chg="del">
          <pc:chgData name="Michael Brown" userId="6f8c0f671a65111d" providerId="LiveId" clId="{95A0E0EF-9B39-4C4D-9D71-5A08A540AB35}" dt="2023-08-21T20:58:21.943" v="188" actId="2696"/>
          <pc:sldLayoutMkLst>
            <pc:docMk/>
            <pc:sldMasterMk cId="201658223" sldId="2147484229"/>
            <pc:sldLayoutMk cId="4108380168" sldId="2147484241"/>
          </pc:sldLayoutMkLst>
        </pc:sldLayoutChg>
        <pc:sldLayoutChg chg="del">
          <pc:chgData name="Michael Brown" userId="6f8c0f671a65111d" providerId="LiveId" clId="{95A0E0EF-9B39-4C4D-9D71-5A08A540AB35}" dt="2023-08-21T20:58:21.943" v="189" actId="2696"/>
          <pc:sldLayoutMkLst>
            <pc:docMk/>
            <pc:sldMasterMk cId="201658223" sldId="2147484229"/>
            <pc:sldLayoutMk cId="3038386204" sldId="2147484242"/>
          </pc:sldLayoutMkLst>
        </pc:sldLayoutChg>
        <pc:sldLayoutChg chg="del">
          <pc:chgData name="Michael Brown" userId="6f8c0f671a65111d" providerId="LiveId" clId="{95A0E0EF-9B39-4C4D-9D71-5A08A540AB35}" dt="2023-08-21T20:58:21.943" v="190" actId="2696"/>
          <pc:sldLayoutMkLst>
            <pc:docMk/>
            <pc:sldMasterMk cId="201658223" sldId="2147484229"/>
            <pc:sldLayoutMk cId="859264335" sldId="2147484243"/>
          </pc:sldLayoutMkLst>
        </pc:sldLayoutChg>
      </pc:sldMasterChg>
      <pc:sldMasterChg chg="del delSldLayout">
        <pc:chgData name="Michael Brown" userId="6f8c0f671a65111d" providerId="LiveId" clId="{95A0E0EF-9B39-4C4D-9D71-5A08A540AB35}" dt="2023-08-21T20:58:21.880" v="39" actId="2696"/>
        <pc:sldMasterMkLst>
          <pc:docMk/>
          <pc:sldMasterMk cId="1765653099" sldId="2147484245"/>
        </pc:sldMasterMkLst>
        <pc:sldLayoutChg chg="del">
          <pc:chgData name="Michael Brown" userId="6f8c0f671a65111d" providerId="LiveId" clId="{95A0E0EF-9B39-4C4D-9D71-5A08A540AB35}" dt="2023-08-21T20:58:21.864" v="24" actId="2696"/>
          <pc:sldLayoutMkLst>
            <pc:docMk/>
            <pc:sldMasterMk cId="1765653099" sldId="2147484245"/>
            <pc:sldLayoutMk cId="1159131904" sldId="2147484246"/>
          </pc:sldLayoutMkLst>
        </pc:sldLayoutChg>
        <pc:sldLayoutChg chg="del">
          <pc:chgData name="Michael Brown" userId="6f8c0f671a65111d" providerId="LiveId" clId="{95A0E0EF-9B39-4C4D-9D71-5A08A540AB35}" dt="2023-08-21T20:58:21.864" v="25" actId="2696"/>
          <pc:sldLayoutMkLst>
            <pc:docMk/>
            <pc:sldMasterMk cId="1765653099" sldId="2147484245"/>
            <pc:sldLayoutMk cId="2494228303" sldId="2147484247"/>
          </pc:sldLayoutMkLst>
        </pc:sldLayoutChg>
        <pc:sldLayoutChg chg="del">
          <pc:chgData name="Michael Brown" userId="6f8c0f671a65111d" providerId="LiveId" clId="{95A0E0EF-9B39-4C4D-9D71-5A08A540AB35}" dt="2023-08-21T20:58:21.864" v="26" actId="2696"/>
          <pc:sldLayoutMkLst>
            <pc:docMk/>
            <pc:sldMasterMk cId="1765653099" sldId="2147484245"/>
            <pc:sldLayoutMk cId="2464824807" sldId="2147484248"/>
          </pc:sldLayoutMkLst>
        </pc:sldLayoutChg>
        <pc:sldLayoutChg chg="del">
          <pc:chgData name="Michael Brown" userId="6f8c0f671a65111d" providerId="LiveId" clId="{95A0E0EF-9B39-4C4D-9D71-5A08A540AB35}" dt="2023-08-21T20:58:21.880" v="27" actId="2696"/>
          <pc:sldLayoutMkLst>
            <pc:docMk/>
            <pc:sldMasterMk cId="1765653099" sldId="2147484245"/>
            <pc:sldLayoutMk cId="1393382114" sldId="2147484249"/>
          </pc:sldLayoutMkLst>
        </pc:sldLayoutChg>
        <pc:sldLayoutChg chg="del">
          <pc:chgData name="Michael Brown" userId="6f8c0f671a65111d" providerId="LiveId" clId="{95A0E0EF-9B39-4C4D-9D71-5A08A540AB35}" dt="2023-08-21T20:58:21.880" v="28" actId="2696"/>
          <pc:sldLayoutMkLst>
            <pc:docMk/>
            <pc:sldMasterMk cId="1765653099" sldId="2147484245"/>
            <pc:sldLayoutMk cId="2641070566" sldId="2147484250"/>
          </pc:sldLayoutMkLst>
        </pc:sldLayoutChg>
        <pc:sldLayoutChg chg="del">
          <pc:chgData name="Michael Brown" userId="6f8c0f671a65111d" providerId="LiveId" clId="{95A0E0EF-9B39-4C4D-9D71-5A08A540AB35}" dt="2023-08-21T20:58:21.880" v="29" actId="2696"/>
          <pc:sldLayoutMkLst>
            <pc:docMk/>
            <pc:sldMasterMk cId="1765653099" sldId="2147484245"/>
            <pc:sldLayoutMk cId="3000588102" sldId="2147484251"/>
          </pc:sldLayoutMkLst>
        </pc:sldLayoutChg>
        <pc:sldLayoutChg chg="del">
          <pc:chgData name="Michael Brown" userId="6f8c0f671a65111d" providerId="LiveId" clId="{95A0E0EF-9B39-4C4D-9D71-5A08A540AB35}" dt="2023-08-21T20:58:21.880" v="30" actId="2696"/>
          <pc:sldLayoutMkLst>
            <pc:docMk/>
            <pc:sldMasterMk cId="1765653099" sldId="2147484245"/>
            <pc:sldLayoutMk cId="4036171995" sldId="2147484252"/>
          </pc:sldLayoutMkLst>
        </pc:sldLayoutChg>
        <pc:sldLayoutChg chg="del">
          <pc:chgData name="Michael Brown" userId="6f8c0f671a65111d" providerId="LiveId" clId="{95A0E0EF-9B39-4C4D-9D71-5A08A540AB35}" dt="2023-08-21T20:58:21.880" v="31" actId="2696"/>
          <pc:sldLayoutMkLst>
            <pc:docMk/>
            <pc:sldMasterMk cId="1765653099" sldId="2147484245"/>
            <pc:sldLayoutMk cId="4185375051" sldId="2147484253"/>
          </pc:sldLayoutMkLst>
        </pc:sldLayoutChg>
        <pc:sldLayoutChg chg="del">
          <pc:chgData name="Michael Brown" userId="6f8c0f671a65111d" providerId="LiveId" clId="{95A0E0EF-9B39-4C4D-9D71-5A08A540AB35}" dt="2023-08-21T20:58:21.880" v="32" actId="2696"/>
          <pc:sldLayoutMkLst>
            <pc:docMk/>
            <pc:sldMasterMk cId="1765653099" sldId="2147484245"/>
            <pc:sldLayoutMk cId="3853372724" sldId="2147484254"/>
          </pc:sldLayoutMkLst>
        </pc:sldLayoutChg>
        <pc:sldLayoutChg chg="del">
          <pc:chgData name="Michael Brown" userId="6f8c0f671a65111d" providerId="LiveId" clId="{95A0E0EF-9B39-4C4D-9D71-5A08A540AB35}" dt="2023-08-21T20:58:21.880" v="33" actId="2696"/>
          <pc:sldLayoutMkLst>
            <pc:docMk/>
            <pc:sldMasterMk cId="1765653099" sldId="2147484245"/>
            <pc:sldLayoutMk cId="3094154580" sldId="2147484255"/>
          </pc:sldLayoutMkLst>
        </pc:sldLayoutChg>
        <pc:sldLayoutChg chg="del">
          <pc:chgData name="Michael Brown" userId="6f8c0f671a65111d" providerId="LiveId" clId="{95A0E0EF-9B39-4C4D-9D71-5A08A540AB35}" dt="2023-08-21T20:58:21.880" v="34" actId="2696"/>
          <pc:sldLayoutMkLst>
            <pc:docMk/>
            <pc:sldMasterMk cId="1765653099" sldId="2147484245"/>
            <pc:sldLayoutMk cId="3717712641" sldId="2147484256"/>
          </pc:sldLayoutMkLst>
        </pc:sldLayoutChg>
        <pc:sldLayoutChg chg="del">
          <pc:chgData name="Michael Brown" userId="6f8c0f671a65111d" providerId="LiveId" clId="{95A0E0EF-9B39-4C4D-9D71-5A08A540AB35}" dt="2023-08-21T20:58:21.880" v="35" actId="2696"/>
          <pc:sldLayoutMkLst>
            <pc:docMk/>
            <pc:sldMasterMk cId="1765653099" sldId="2147484245"/>
            <pc:sldLayoutMk cId="4277343616" sldId="2147484257"/>
          </pc:sldLayoutMkLst>
        </pc:sldLayoutChg>
        <pc:sldLayoutChg chg="del">
          <pc:chgData name="Michael Brown" userId="6f8c0f671a65111d" providerId="LiveId" clId="{95A0E0EF-9B39-4C4D-9D71-5A08A540AB35}" dt="2023-08-21T20:58:21.880" v="36" actId="2696"/>
          <pc:sldLayoutMkLst>
            <pc:docMk/>
            <pc:sldMasterMk cId="1765653099" sldId="2147484245"/>
            <pc:sldLayoutMk cId="1149788720" sldId="2147484258"/>
          </pc:sldLayoutMkLst>
        </pc:sldLayoutChg>
        <pc:sldLayoutChg chg="del">
          <pc:chgData name="Michael Brown" userId="6f8c0f671a65111d" providerId="LiveId" clId="{95A0E0EF-9B39-4C4D-9D71-5A08A540AB35}" dt="2023-08-21T20:58:21.880" v="37" actId="2696"/>
          <pc:sldLayoutMkLst>
            <pc:docMk/>
            <pc:sldMasterMk cId="1765653099" sldId="2147484245"/>
            <pc:sldLayoutMk cId="3100981614" sldId="2147484259"/>
          </pc:sldLayoutMkLst>
        </pc:sldLayoutChg>
        <pc:sldLayoutChg chg="del">
          <pc:chgData name="Michael Brown" userId="6f8c0f671a65111d" providerId="LiveId" clId="{95A0E0EF-9B39-4C4D-9D71-5A08A540AB35}" dt="2023-08-21T20:58:21.880" v="38" actId="2696"/>
          <pc:sldLayoutMkLst>
            <pc:docMk/>
            <pc:sldMasterMk cId="1765653099" sldId="2147484245"/>
            <pc:sldLayoutMk cId="1233679883" sldId="2147484261"/>
          </pc:sldLayoutMkLst>
        </pc:sldLayoutChg>
      </pc:sldMasterChg>
      <pc:sldMasterChg chg="del delSldLayout">
        <pc:chgData name="Michael Brown" userId="6f8c0f671a65111d" providerId="LiveId" clId="{95A0E0EF-9B39-4C4D-9D71-5A08A540AB35}" dt="2023-08-21T20:58:21.927" v="145" actId="2696"/>
        <pc:sldMasterMkLst>
          <pc:docMk/>
          <pc:sldMasterMk cId="3712250803" sldId="2147484263"/>
        </pc:sldMasterMkLst>
        <pc:sldLayoutChg chg="del">
          <pc:chgData name="Michael Brown" userId="6f8c0f671a65111d" providerId="LiveId" clId="{95A0E0EF-9B39-4C4D-9D71-5A08A540AB35}" dt="2023-08-21T20:58:21.927" v="131" actId="2696"/>
          <pc:sldLayoutMkLst>
            <pc:docMk/>
            <pc:sldMasterMk cId="3712250803" sldId="2147484263"/>
            <pc:sldLayoutMk cId="1203142349" sldId="2147484264"/>
          </pc:sldLayoutMkLst>
        </pc:sldLayoutChg>
        <pc:sldLayoutChg chg="del">
          <pc:chgData name="Michael Brown" userId="6f8c0f671a65111d" providerId="LiveId" clId="{95A0E0EF-9B39-4C4D-9D71-5A08A540AB35}" dt="2023-08-21T20:58:21.927" v="132" actId="2696"/>
          <pc:sldLayoutMkLst>
            <pc:docMk/>
            <pc:sldMasterMk cId="3712250803" sldId="2147484263"/>
            <pc:sldLayoutMk cId="859917215" sldId="2147484265"/>
          </pc:sldLayoutMkLst>
        </pc:sldLayoutChg>
        <pc:sldLayoutChg chg="del">
          <pc:chgData name="Michael Brown" userId="6f8c0f671a65111d" providerId="LiveId" clId="{95A0E0EF-9B39-4C4D-9D71-5A08A540AB35}" dt="2023-08-21T20:58:21.927" v="133" actId="2696"/>
          <pc:sldLayoutMkLst>
            <pc:docMk/>
            <pc:sldMasterMk cId="3712250803" sldId="2147484263"/>
            <pc:sldLayoutMk cId="1760252776" sldId="2147484266"/>
          </pc:sldLayoutMkLst>
        </pc:sldLayoutChg>
        <pc:sldLayoutChg chg="del">
          <pc:chgData name="Michael Brown" userId="6f8c0f671a65111d" providerId="LiveId" clId="{95A0E0EF-9B39-4C4D-9D71-5A08A540AB35}" dt="2023-08-21T20:58:21.927" v="134" actId="2696"/>
          <pc:sldLayoutMkLst>
            <pc:docMk/>
            <pc:sldMasterMk cId="3712250803" sldId="2147484263"/>
            <pc:sldLayoutMk cId="1792036033" sldId="2147484267"/>
          </pc:sldLayoutMkLst>
        </pc:sldLayoutChg>
        <pc:sldLayoutChg chg="del">
          <pc:chgData name="Michael Brown" userId="6f8c0f671a65111d" providerId="LiveId" clId="{95A0E0EF-9B39-4C4D-9D71-5A08A540AB35}" dt="2023-08-21T20:58:21.927" v="135" actId="2696"/>
          <pc:sldLayoutMkLst>
            <pc:docMk/>
            <pc:sldMasterMk cId="3712250803" sldId="2147484263"/>
            <pc:sldLayoutMk cId="3990205216" sldId="2147484268"/>
          </pc:sldLayoutMkLst>
        </pc:sldLayoutChg>
        <pc:sldLayoutChg chg="del">
          <pc:chgData name="Michael Brown" userId="6f8c0f671a65111d" providerId="LiveId" clId="{95A0E0EF-9B39-4C4D-9D71-5A08A540AB35}" dt="2023-08-21T20:58:21.927" v="136" actId="2696"/>
          <pc:sldLayoutMkLst>
            <pc:docMk/>
            <pc:sldMasterMk cId="3712250803" sldId="2147484263"/>
            <pc:sldLayoutMk cId="3068665430" sldId="2147484269"/>
          </pc:sldLayoutMkLst>
        </pc:sldLayoutChg>
        <pc:sldLayoutChg chg="del">
          <pc:chgData name="Michael Brown" userId="6f8c0f671a65111d" providerId="LiveId" clId="{95A0E0EF-9B39-4C4D-9D71-5A08A540AB35}" dt="2023-08-21T20:58:21.927" v="137" actId="2696"/>
          <pc:sldLayoutMkLst>
            <pc:docMk/>
            <pc:sldMasterMk cId="3712250803" sldId="2147484263"/>
            <pc:sldLayoutMk cId="3146442136" sldId="2147484270"/>
          </pc:sldLayoutMkLst>
        </pc:sldLayoutChg>
        <pc:sldLayoutChg chg="del">
          <pc:chgData name="Michael Brown" userId="6f8c0f671a65111d" providerId="LiveId" clId="{95A0E0EF-9B39-4C4D-9D71-5A08A540AB35}" dt="2023-08-21T20:58:21.927" v="138" actId="2696"/>
          <pc:sldLayoutMkLst>
            <pc:docMk/>
            <pc:sldMasterMk cId="3712250803" sldId="2147484263"/>
            <pc:sldLayoutMk cId="1259036477" sldId="2147484271"/>
          </pc:sldLayoutMkLst>
        </pc:sldLayoutChg>
        <pc:sldLayoutChg chg="del">
          <pc:chgData name="Michael Brown" userId="6f8c0f671a65111d" providerId="LiveId" clId="{95A0E0EF-9B39-4C4D-9D71-5A08A540AB35}" dt="2023-08-21T20:58:21.927" v="139" actId="2696"/>
          <pc:sldLayoutMkLst>
            <pc:docMk/>
            <pc:sldMasterMk cId="3712250803" sldId="2147484263"/>
            <pc:sldLayoutMk cId="2807520541" sldId="2147484272"/>
          </pc:sldLayoutMkLst>
        </pc:sldLayoutChg>
        <pc:sldLayoutChg chg="del">
          <pc:chgData name="Michael Brown" userId="6f8c0f671a65111d" providerId="LiveId" clId="{95A0E0EF-9B39-4C4D-9D71-5A08A540AB35}" dt="2023-08-21T20:58:21.927" v="140" actId="2696"/>
          <pc:sldLayoutMkLst>
            <pc:docMk/>
            <pc:sldMasterMk cId="3712250803" sldId="2147484263"/>
            <pc:sldLayoutMk cId="4042994893" sldId="2147484273"/>
          </pc:sldLayoutMkLst>
        </pc:sldLayoutChg>
        <pc:sldLayoutChg chg="del">
          <pc:chgData name="Michael Brown" userId="6f8c0f671a65111d" providerId="LiveId" clId="{95A0E0EF-9B39-4C4D-9D71-5A08A540AB35}" dt="2023-08-21T20:58:21.927" v="141" actId="2696"/>
          <pc:sldLayoutMkLst>
            <pc:docMk/>
            <pc:sldMasterMk cId="3712250803" sldId="2147484263"/>
            <pc:sldLayoutMk cId="1090591546" sldId="2147484274"/>
          </pc:sldLayoutMkLst>
        </pc:sldLayoutChg>
        <pc:sldLayoutChg chg="del">
          <pc:chgData name="Michael Brown" userId="6f8c0f671a65111d" providerId="LiveId" clId="{95A0E0EF-9B39-4C4D-9D71-5A08A540AB35}" dt="2023-08-21T20:58:21.927" v="142" actId="2696"/>
          <pc:sldLayoutMkLst>
            <pc:docMk/>
            <pc:sldMasterMk cId="3712250803" sldId="2147484263"/>
            <pc:sldLayoutMk cId="2823319151" sldId="2147484275"/>
          </pc:sldLayoutMkLst>
        </pc:sldLayoutChg>
        <pc:sldLayoutChg chg="del">
          <pc:chgData name="Michael Brown" userId="6f8c0f671a65111d" providerId="LiveId" clId="{95A0E0EF-9B39-4C4D-9D71-5A08A540AB35}" dt="2023-08-21T20:58:21.927" v="143" actId="2696"/>
          <pc:sldLayoutMkLst>
            <pc:docMk/>
            <pc:sldMasterMk cId="3712250803" sldId="2147484263"/>
            <pc:sldLayoutMk cId="681125679" sldId="2147484276"/>
          </pc:sldLayoutMkLst>
        </pc:sldLayoutChg>
        <pc:sldLayoutChg chg="del">
          <pc:chgData name="Michael Brown" userId="6f8c0f671a65111d" providerId="LiveId" clId="{95A0E0EF-9B39-4C4D-9D71-5A08A540AB35}" dt="2023-08-21T20:58:21.927" v="144" actId="2696"/>
          <pc:sldLayoutMkLst>
            <pc:docMk/>
            <pc:sldMasterMk cId="3712250803" sldId="2147484263"/>
            <pc:sldLayoutMk cId="4042877524" sldId="2147484277"/>
          </pc:sldLayoutMkLst>
        </pc:sldLayoutChg>
      </pc:sldMasterChg>
      <pc:sldMasterChg chg="del delSldLayout">
        <pc:chgData name="Michael Brown" userId="6f8c0f671a65111d" providerId="LiveId" clId="{95A0E0EF-9B39-4C4D-9D71-5A08A540AB35}" dt="2023-08-21T20:58:21.958" v="213" actId="2696"/>
        <pc:sldMasterMkLst>
          <pc:docMk/>
          <pc:sldMasterMk cId="1760296223" sldId="2147484279"/>
        </pc:sldMasterMkLst>
        <pc:sldLayoutChg chg="del">
          <pc:chgData name="Michael Brown" userId="6f8c0f671a65111d" providerId="LiveId" clId="{95A0E0EF-9B39-4C4D-9D71-5A08A540AB35}" dt="2023-08-21T20:58:21.958" v="208" actId="2696"/>
          <pc:sldLayoutMkLst>
            <pc:docMk/>
            <pc:sldMasterMk cId="1760296223" sldId="2147484279"/>
            <pc:sldLayoutMk cId="3479929134" sldId="2147484280"/>
          </pc:sldLayoutMkLst>
        </pc:sldLayoutChg>
        <pc:sldLayoutChg chg="del">
          <pc:chgData name="Michael Brown" userId="6f8c0f671a65111d" providerId="LiveId" clId="{95A0E0EF-9B39-4C4D-9D71-5A08A540AB35}" dt="2023-08-21T20:58:21.958" v="209" actId="2696"/>
          <pc:sldLayoutMkLst>
            <pc:docMk/>
            <pc:sldMasterMk cId="1760296223" sldId="2147484279"/>
            <pc:sldLayoutMk cId="2188968290" sldId="2147484281"/>
          </pc:sldLayoutMkLst>
        </pc:sldLayoutChg>
        <pc:sldLayoutChg chg="del">
          <pc:chgData name="Michael Brown" userId="6f8c0f671a65111d" providerId="LiveId" clId="{95A0E0EF-9B39-4C4D-9D71-5A08A540AB35}" dt="2023-08-21T20:58:21.958" v="210" actId="2696"/>
          <pc:sldLayoutMkLst>
            <pc:docMk/>
            <pc:sldMasterMk cId="1760296223" sldId="2147484279"/>
            <pc:sldLayoutMk cId="1427410172" sldId="2147484282"/>
          </pc:sldLayoutMkLst>
        </pc:sldLayoutChg>
        <pc:sldLayoutChg chg="del">
          <pc:chgData name="Michael Brown" userId="6f8c0f671a65111d" providerId="LiveId" clId="{95A0E0EF-9B39-4C4D-9D71-5A08A540AB35}" dt="2023-08-21T20:58:21.958" v="211" actId="2696"/>
          <pc:sldLayoutMkLst>
            <pc:docMk/>
            <pc:sldMasterMk cId="1760296223" sldId="2147484279"/>
            <pc:sldLayoutMk cId="3609963025" sldId="2147484283"/>
          </pc:sldLayoutMkLst>
        </pc:sldLayoutChg>
        <pc:sldLayoutChg chg="del">
          <pc:chgData name="Michael Brown" userId="6f8c0f671a65111d" providerId="LiveId" clId="{95A0E0EF-9B39-4C4D-9D71-5A08A540AB35}" dt="2023-08-21T20:58:21.958" v="212" actId="2696"/>
          <pc:sldLayoutMkLst>
            <pc:docMk/>
            <pc:sldMasterMk cId="1760296223" sldId="2147484279"/>
            <pc:sldLayoutMk cId="574320819" sldId="2147484284"/>
          </pc:sldLayoutMkLst>
        </pc:sldLayoutChg>
      </pc:sldMasterChg>
      <pc:sldMasterChg chg="del delSldLayout">
        <pc:chgData name="Michael Brown" userId="6f8c0f671a65111d" providerId="LiveId" clId="{95A0E0EF-9B39-4C4D-9D71-5A08A540AB35}" dt="2023-08-21T20:58:21.864" v="23" actId="2696"/>
        <pc:sldMasterMkLst>
          <pc:docMk/>
          <pc:sldMasterMk cId="2349159676" sldId="2147484285"/>
        </pc:sldMasterMkLst>
        <pc:sldLayoutChg chg="del">
          <pc:chgData name="Michael Brown" userId="6f8c0f671a65111d" providerId="LiveId" clId="{95A0E0EF-9B39-4C4D-9D71-5A08A540AB35}" dt="2023-08-21T20:58:21.864" v="16" actId="2696"/>
          <pc:sldLayoutMkLst>
            <pc:docMk/>
            <pc:sldMasterMk cId="2349159676" sldId="2147484285"/>
            <pc:sldLayoutMk cId="1972418937" sldId="2147484286"/>
          </pc:sldLayoutMkLst>
        </pc:sldLayoutChg>
        <pc:sldLayoutChg chg="del">
          <pc:chgData name="Michael Brown" userId="6f8c0f671a65111d" providerId="LiveId" clId="{95A0E0EF-9B39-4C4D-9D71-5A08A540AB35}" dt="2023-08-21T20:58:21.864" v="17" actId="2696"/>
          <pc:sldLayoutMkLst>
            <pc:docMk/>
            <pc:sldMasterMk cId="2349159676" sldId="2147484285"/>
            <pc:sldLayoutMk cId="2273347975" sldId="2147484287"/>
          </pc:sldLayoutMkLst>
        </pc:sldLayoutChg>
        <pc:sldLayoutChg chg="del">
          <pc:chgData name="Michael Brown" userId="6f8c0f671a65111d" providerId="LiveId" clId="{95A0E0EF-9B39-4C4D-9D71-5A08A540AB35}" dt="2023-08-21T20:58:21.864" v="18" actId="2696"/>
          <pc:sldLayoutMkLst>
            <pc:docMk/>
            <pc:sldMasterMk cId="2349159676" sldId="2147484285"/>
            <pc:sldLayoutMk cId="1169394639" sldId="2147484288"/>
          </pc:sldLayoutMkLst>
        </pc:sldLayoutChg>
        <pc:sldLayoutChg chg="del">
          <pc:chgData name="Michael Brown" userId="6f8c0f671a65111d" providerId="LiveId" clId="{95A0E0EF-9B39-4C4D-9D71-5A08A540AB35}" dt="2023-08-21T20:58:21.864" v="19" actId="2696"/>
          <pc:sldLayoutMkLst>
            <pc:docMk/>
            <pc:sldMasterMk cId="2349159676" sldId="2147484285"/>
            <pc:sldLayoutMk cId="3838821289" sldId="2147484289"/>
          </pc:sldLayoutMkLst>
        </pc:sldLayoutChg>
        <pc:sldLayoutChg chg="del">
          <pc:chgData name="Michael Brown" userId="6f8c0f671a65111d" providerId="LiveId" clId="{95A0E0EF-9B39-4C4D-9D71-5A08A540AB35}" dt="2023-08-21T20:58:21.864" v="20" actId="2696"/>
          <pc:sldLayoutMkLst>
            <pc:docMk/>
            <pc:sldMasterMk cId="2349159676" sldId="2147484285"/>
            <pc:sldLayoutMk cId="3496428130" sldId="2147484290"/>
          </pc:sldLayoutMkLst>
        </pc:sldLayoutChg>
        <pc:sldLayoutChg chg="del">
          <pc:chgData name="Michael Brown" userId="6f8c0f671a65111d" providerId="LiveId" clId="{95A0E0EF-9B39-4C4D-9D71-5A08A540AB35}" dt="2023-08-21T20:58:21.864" v="21" actId="2696"/>
          <pc:sldLayoutMkLst>
            <pc:docMk/>
            <pc:sldMasterMk cId="2349159676" sldId="2147484285"/>
            <pc:sldLayoutMk cId="4140811808" sldId="2147484291"/>
          </pc:sldLayoutMkLst>
        </pc:sldLayoutChg>
        <pc:sldLayoutChg chg="del">
          <pc:chgData name="Michael Brown" userId="6f8c0f671a65111d" providerId="LiveId" clId="{95A0E0EF-9B39-4C4D-9D71-5A08A540AB35}" dt="2023-08-21T20:58:21.864" v="22" actId="2696"/>
          <pc:sldLayoutMkLst>
            <pc:docMk/>
            <pc:sldMasterMk cId="2349159676" sldId="2147484285"/>
            <pc:sldLayoutMk cId="1659153981" sldId="2147484292"/>
          </pc:sldLayoutMkLst>
        </pc:sldLayoutChg>
      </pc:sldMasterChg>
    </pc:docChg>
  </pc:docChgLst>
  <pc:docChgLst>
    <pc:chgData name="Darwin Sampedro" userId="dbf7a7be-e96b-478b-a228-58eaa1ed0ea6" providerId="ADAL" clId="{7AB89BA8-6251-479C-AD93-C9DE9E6B6333}"/>
    <pc:docChg chg="delSld modSld">
      <pc:chgData name="Darwin Sampedro" userId="dbf7a7be-e96b-478b-a228-58eaa1ed0ea6" providerId="ADAL" clId="{7AB89BA8-6251-479C-AD93-C9DE9E6B6333}" dt="2022-09-07T14:51:57.505" v="14" actId="20577"/>
      <pc:docMkLst>
        <pc:docMk/>
      </pc:docMkLst>
      <pc:sldChg chg="del">
        <pc:chgData name="Darwin Sampedro" userId="dbf7a7be-e96b-478b-a228-58eaa1ed0ea6" providerId="ADAL" clId="{7AB89BA8-6251-479C-AD93-C9DE9E6B6333}" dt="2022-09-07T14:51:01.053" v="1" actId="47"/>
        <pc:sldMkLst>
          <pc:docMk/>
          <pc:sldMk cId="396741155" sldId="380"/>
        </pc:sldMkLst>
      </pc:sldChg>
      <pc:sldChg chg="modSp mod">
        <pc:chgData name="Darwin Sampedro" userId="dbf7a7be-e96b-478b-a228-58eaa1ed0ea6" providerId="ADAL" clId="{7AB89BA8-6251-479C-AD93-C9DE9E6B6333}" dt="2022-09-07T14:51:57.505" v="14" actId="20577"/>
        <pc:sldMkLst>
          <pc:docMk/>
          <pc:sldMk cId="4172967204" sldId="625"/>
        </pc:sldMkLst>
        <pc:spChg chg="mod">
          <ac:chgData name="Darwin Sampedro" userId="dbf7a7be-e96b-478b-a228-58eaa1ed0ea6" providerId="ADAL" clId="{7AB89BA8-6251-479C-AD93-C9DE9E6B6333}" dt="2022-09-07T14:51:57.505" v="14" actId="20577"/>
          <ac:spMkLst>
            <pc:docMk/>
            <pc:sldMk cId="4172967204" sldId="625"/>
            <ac:spMk id="68" creationId="{00000000-0000-0000-0000-000000000000}"/>
          </ac:spMkLst>
        </pc:spChg>
      </pc:sldChg>
      <pc:sldChg chg="del">
        <pc:chgData name="Darwin Sampedro" userId="dbf7a7be-e96b-478b-a228-58eaa1ed0ea6" providerId="ADAL" clId="{7AB89BA8-6251-479C-AD93-C9DE9E6B6333}" dt="2022-09-07T14:50:32.539" v="0" actId="47"/>
        <pc:sldMkLst>
          <pc:docMk/>
          <pc:sldMk cId="2085567754" sldId="1318"/>
        </pc:sldMkLst>
      </pc:sldChg>
    </pc:docChg>
  </pc:docChgLst>
  <pc:docChgLst>
    <pc:chgData name="Gregory Franks" userId="ed3865b1-2519-44e1-9266-e2484060578c" providerId="ADAL" clId="{AE16B1B3-84F2-46E2-94F1-F4241996CE84}"/>
    <pc:docChg chg="undo custSel delSld modSld delMainMaster modMainMaster">
      <pc:chgData name="Gregory Franks" userId="ed3865b1-2519-44e1-9266-e2484060578c" providerId="ADAL" clId="{AE16B1B3-84F2-46E2-94F1-F4241996CE84}" dt="2023-08-21T19:42:27.443" v="881" actId="20577"/>
      <pc:docMkLst>
        <pc:docMk/>
      </pc:docMkLst>
      <pc:sldChg chg="del">
        <pc:chgData name="Gregory Franks" userId="ed3865b1-2519-44e1-9266-e2484060578c" providerId="ADAL" clId="{AE16B1B3-84F2-46E2-94F1-F4241996CE84}" dt="2023-08-18T15:07:47.688" v="112" actId="2696"/>
        <pc:sldMkLst>
          <pc:docMk/>
          <pc:sldMk cId="1234435636" sldId="261"/>
        </pc:sldMkLst>
      </pc:sldChg>
      <pc:sldChg chg="del">
        <pc:chgData name="Gregory Franks" userId="ed3865b1-2519-44e1-9266-e2484060578c" providerId="ADAL" clId="{AE16B1B3-84F2-46E2-94F1-F4241996CE84}" dt="2023-08-18T15:07:40.048" v="110" actId="2696"/>
        <pc:sldMkLst>
          <pc:docMk/>
          <pc:sldMk cId="1986656168" sldId="367"/>
        </pc:sldMkLst>
      </pc:sldChg>
      <pc:sldChg chg="del">
        <pc:chgData name="Gregory Franks" userId="ed3865b1-2519-44e1-9266-e2484060578c" providerId="ADAL" clId="{AE16B1B3-84F2-46E2-94F1-F4241996CE84}" dt="2023-08-18T15:07:21.656" v="106" actId="2696"/>
        <pc:sldMkLst>
          <pc:docMk/>
          <pc:sldMk cId="0" sldId="369"/>
        </pc:sldMkLst>
      </pc:sldChg>
      <pc:sldChg chg="del">
        <pc:chgData name="Gregory Franks" userId="ed3865b1-2519-44e1-9266-e2484060578c" providerId="ADAL" clId="{AE16B1B3-84F2-46E2-94F1-F4241996CE84}" dt="2023-08-18T15:07:53.544" v="114" actId="2696"/>
        <pc:sldMkLst>
          <pc:docMk/>
          <pc:sldMk cId="663774103" sldId="372"/>
        </pc:sldMkLst>
      </pc:sldChg>
      <pc:sldChg chg="del">
        <pc:chgData name="Gregory Franks" userId="ed3865b1-2519-44e1-9266-e2484060578c" providerId="ADAL" clId="{AE16B1B3-84F2-46E2-94F1-F4241996CE84}" dt="2023-08-18T15:07:58.177" v="115" actId="2696"/>
        <pc:sldMkLst>
          <pc:docMk/>
          <pc:sldMk cId="2361067581" sldId="373"/>
        </pc:sldMkLst>
      </pc:sldChg>
      <pc:sldChg chg="del">
        <pc:chgData name="Gregory Franks" userId="ed3865b1-2519-44e1-9266-e2484060578c" providerId="ADAL" clId="{AE16B1B3-84F2-46E2-94F1-F4241996CE84}" dt="2023-08-18T15:07:44.480" v="111" actId="2696"/>
        <pc:sldMkLst>
          <pc:docMk/>
          <pc:sldMk cId="3409891835" sldId="381"/>
        </pc:sldMkLst>
      </pc:sldChg>
      <pc:sldChg chg="del">
        <pc:chgData name="Gregory Franks" userId="ed3865b1-2519-44e1-9266-e2484060578c" providerId="ADAL" clId="{AE16B1B3-84F2-46E2-94F1-F4241996CE84}" dt="2023-08-18T15:07:36.258" v="109" actId="2696"/>
        <pc:sldMkLst>
          <pc:docMk/>
          <pc:sldMk cId="342463046" sldId="393"/>
        </pc:sldMkLst>
      </pc:sldChg>
      <pc:sldChg chg="del">
        <pc:chgData name="Gregory Franks" userId="ed3865b1-2519-44e1-9266-e2484060578c" providerId="ADAL" clId="{AE16B1B3-84F2-46E2-94F1-F4241996CE84}" dt="2023-08-18T15:07:29.162" v="107" actId="2696"/>
        <pc:sldMkLst>
          <pc:docMk/>
          <pc:sldMk cId="0" sldId="412"/>
        </pc:sldMkLst>
      </pc:sldChg>
      <pc:sldChg chg="del">
        <pc:chgData name="Gregory Franks" userId="ed3865b1-2519-44e1-9266-e2484060578c" providerId="ADAL" clId="{AE16B1B3-84F2-46E2-94F1-F4241996CE84}" dt="2023-08-18T15:07:31.490" v="108" actId="2696"/>
        <pc:sldMkLst>
          <pc:docMk/>
          <pc:sldMk cId="0" sldId="413"/>
        </pc:sldMkLst>
      </pc:sldChg>
      <pc:sldChg chg="modSp mod">
        <pc:chgData name="Gregory Franks" userId="ed3865b1-2519-44e1-9266-e2484060578c" providerId="ADAL" clId="{AE16B1B3-84F2-46E2-94F1-F4241996CE84}" dt="2023-08-18T20:02:02.240" v="498" actId="20577"/>
        <pc:sldMkLst>
          <pc:docMk/>
          <pc:sldMk cId="3428117260" sldId="488"/>
        </pc:sldMkLst>
        <pc:spChg chg="mod">
          <ac:chgData name="Gregory Franks" userId="ed3865b1-2519-44e1-9266-e2484060578c" providerId="ADAL" clId="{AE16B1B3-84F2-46E2-94F1-F4241996CE84}" dt="2023-08-18T20:02:02.240" v="498" actId="20577"/>
          <ac:spMkLst>
            <pc:docMk/>
            <pc:sldMk cId="3428117260" sldId="488"/>
            <ac:spMk id="4" creationId="{00000000-0000-0000-0000-000000000000}"/>
          </ac:spMkLst>
        </pc:spChg>
      </pc:sldChg>
      <pc:sldChg chg="modSp mod">
        <pc:chgData name="Gregory Franks" userId="ed3865b1-2519-44e1-9266-e2484060578c" providerId="ADAL" clId="{AE16B1B3-84F2-46E2-94F1-F4241996CE84}" dt="2023-08-18T19:35:59.285" v="195" actId="14100"/>
        <pc:sldMkLst>
          <pc:docMk/>
          <pc:sldMk cId="2424471251" sldId="578"/>
        </pc:sldMkLst>
        <pc:spChg chg="mod">
          <ac:chgData name="Gregory Franks" userId="ed3865b1-2519-44e1-9266-e2484060578c" providerId="ADAL" clId="{AE16B1B3-84F2-46E2-94F1-F4241996CE84}" dt="2023-08-18T14:59:23.037" v="95" actId="20577"/>
          <ac:spMkLst>
            <pc:docMk/>
            <pc:sldMk cId="2424471251" sldId="578"/>
            <ac:spMk id="4" creationId="{00000000-0000-0000-0000-000000000000}"/>
          </ac:spMkLst>
        </pc:spChg>
        <pc:spChg chg="mod">
          <ac:chgData name="Gregory Franks" userId="ed3865b1-2519-44e1-9266-e2484060578c" providerId="ADAL" clId="{AE16B1B3-84F2-46E2-94F1-F4241996CE84}" dt="2023-08-18T19:35:59.285" v="195" actId="14100"/>
          <ac:spMkLst>
            <pc:docMk/>
            <pc:sldMk cId="2424471251" sldId="578"/>
            <ac:spMk id="5" creationId="{00000000-0000-0000-0000-000000000000}"/>
          </ac:spMkLst>
        </pc:spChg>
      </pc:sldChg>
      <pc:sldChg chg="del">
        <pc:chgData name="Gregory Franks" userId="ed3865b1-2519-44e1-9266-e2484060578c" providerId="ADAL" clId="{AE16B1B3-84F2-46E2-94F1-F4241996CE84}" dt="2023-08-18T15:08:41.432" v="123" actId="2696"/>
        <pc:sldMkLst>
          <pc:docMk/>
          <pc:sldMk cId="2062350596" sldId="624"/>
        </pc:sldMkLst>
      </pc:sldChg>
      <pc:sldChg chg="del">
        <pc:chgData name="Gregory Franks" userId="ed3865b1-2519-44e1-9266-e2484060578c" providerId="ADAL" clId="{AE16B1B3-84F2-46E2-94F1-F4241996CE84}" dt="2023-08-18T15:16:49.876" v="124" actId="2696"/>
        <pc:sldMkLst>
          <pc:docMk/>
          <pc:sldMk cId="4172967204" sldId="625"/>
        </pc:sldMkLst>
      </pc:sldChg>
      <pc:sldChg chg="modSp mod">
        <pc:chgData name="Gregory Franks" userId="ed3865b1-2519-44e1-9266-e2484060578c" providerId="ADAL" clId="{AE16B1B3-84F2-46E2-94F1-F4241996CE84}" dt="2023-08-21T18:53:03.709" v="576" actId="20577"/>
        <pc:sldMkLst>
          <pc:docMk/>
          <pc:sldMk cId="709357799" sldId="683"/>
        </pc:sldMkLst>
        <pc:spChg chg="mod">
          <ac:chgData name="Gregory Franks" userId="ed3865b1-2519-44e1-9266-e2484060578c" providerId="ADAL" clId="{AE16B1B3-84F2-46E2-94F1-F4241996CE84}" dt="2023-08-21T18:53:03.709" v="576" actId="20577"/>
          <ac:spMkLst>
            <pc:docMk/>
            <pc:sldMk cId="709357799" sldId="683"/>
            <ac:spMk id="3" creationId="{00000000-0000-0000-0000-000000000000}"/>
          </ac:spMkLst>
        </pc:spChg>
      </pc:sldChg>
      <pc:sldChg chg="modNotes">
        <pc:chgData name="Gregory Franks" userId="ed3865b1-2519-44e1-9266-e2484060578c" providerId="ADAL" clId="{AE16B1B3-84F2-46E2-94F1-F4241996CE84}" dt="2023-08-21T19:40:02.448" v="719" actId="6549"/>
        <pc:sldMkLst>
          <pc:docMk/>
          <pc:sldMk cId="106433549" sldId="684"/>
        </pc:sldMkLst>
      </pc:sldChg>
      <pc:sldChg chg="modSp mod">
        <pc:chgData name="Gregory Franks" userId="ed3865b1-2519-44e1-9266-e2484060578c" providerId="ADAL" clId="{AE16B1B3-84F2-46E2-94F1-F4241996CE84}" dt="2023-08-18T19:43:10.568" v="233" actId="20577"/>
        <pc:sldMkLst>
          <pc:docMk/>
          <pc:sldMk cId="2853261043" sldId="835"/>
        </pc:sldMkLst>
        <pc:spChg chg="mod">
          <ac:chgData name="Gregory Franks" userId="ed3865b1-2519-44e1-9266-e2484060578c" providerId="ADAL" clId="{AE16B1B3-84F2-46E2-94F1-F4241996CE84}" dt="2023-08-18T19:43:10.568" v="233" actId="20577"/>
          <ac:spMkLst>
            <pc:docMk/>
            <pc:sldMk cId="2853261043" sldId="835"/>
            <ac:spMk id="3" creationId="{00000000-0000-0000-0000-000000000000}"/>
          </ac:spMkLst>
        </pc:spChg>
      </pc:sldChg>
      <pc:sldChg chg="modNotes">
        <pc:chgData name="Gregory Franks" userId="ed3865b1-2519-44e1-9266-e2484060578c" providerId="ADAL" clId="{AE16B1B3-84F2-46E2-94F1-F4241996CE84}" dt="2023-08-21T19:40:20.075" v="871" actId="6549"/>
        <pc:sldMkLst>
          <pc:docMk/>
          <pc:sldMk cId="2126663183" sldId="837"/>
        </pc:sldMkLst>
      </pc:sldChg>
      <pc:sldChg chg="modSp mod">
        <pc:chgData name="Gregory Franks" userId="ed3865b1-2519-44e1-9266-e2484060578c" providerId="ADAL" clId="{AE16B1B3-84F2-46E2-94F1-F4241996CE84}" dt="2023-08-21T18:30:08.472" v="514" actId="20577"/>
        <pc:sldMkLst>
          <pc:docMk/>
          <pc:sldMk cId="2102765963" sldId="839"/>
        </pc:sldMkLst>
        <pc:spChg chg="mod">
          <ac:chgData name="Gregory Franks" userId="ed3865b1-2519-44e1-9266-e2484060578c" providerId="ADAL" clId="{AE16B1B3-84F2-46E2-94F1-F4241996CE84}" dt="2023-08-21T18:30:08.472" v="514" actId="20577"/>
          <ac:spMkLst>
            <pc:docMk/>
            <pc:sldMk cId="2102765963" sldId="839"/>
            <ac:spMk id="3" creationId="{00000000-0000-0000-0000-000000000000}"/>
          </ac:spMkLst>
        </pc:spChg>
      </pc:sldChg>
      <pc:sldChg chg="del">
        <pc:chgData name="Gregory Franks" userId="ed3865b1-2519-44e1-9266-e2484060578c" providerId="ADAL" clId="{AE16B1B3-84F2-46E2-94F1-F4241996CE84}" dt="2023-08-18T15:03:26.118" v="96" actId="2696"/>
        <pc:sldMkLst>
          <pc:docMk/>
          <pc:sldMk cId="3619075220" sldId="840"/>
        </pc:sldMkLst>
      </pc:sldChg>
      <pc:sldChg chg="del">
        <pc:chgData name="Gregory Franks" userId="ed3865b1-2519-44e1-9266-e2484060578c" providerId="ADAL" clId="{AE16B1B3-84F2-46E2-94F1-F4241996CE84}" dt="2023-08-18T15:03:32.096" v="97" actId="2696"/>
        <pc:sldMkLst>
          <pc:docMk/>
          <pc:sldMk cId="2118438409" sldId="841"/>
        </pc:sldMkLst>
      </pc:sldChg>
      <pc:sldChg chg="del">
        <pc:chgData name="Gregory Franks" userId="ed3865b1-2519-44e1-9266-e2484060578c" providerId="ADAL" clId="{AE16B1B3-84F2-46E2-94F1-F4241996CE84}" dt="2023-08-18T15:03:41.408" v="98" actId="2696"/>
        <pc:sldMkLst>
          <pc:docMk/>
          <pc:sldMk cId="3661093669" sldId="842"/>
        </pc:sldMkLst>
      </pc:sldChg>
      <pc:sldChg chg="del">
        <pc:chgData name="Gregory Franks" userId="ed3865b1-2519-44e1-9266-e2484060578c" providerId="ADAL" clId="{AE16B1B3-84F2-46E2-94F1-F4241996CE84}" dt="2023-08-18T15:03:57.036" v="99" actId="2696"/>
        <pc:sldMkLst>
          <pc:docMk/>
          <pc:sldMk cId="4115827253" sldId="843"/>
        </pc:sldMkLst>
      </pc:sldChg>
      <pc:sldChg chg="del">
        <pc:chgData name="Gregory Franks" userId="ed3865b1-2519-44e1-9266-e2484060578c" providerId="ADAL" clId="{AE16B1B3-84F2-46E2-94F1-F4241996CE84}" dt="2023-08-18T15:04:00.603" v="100" actId="2696"/>
        <pc:sldMkLst>
          <pc:docMk/>
          <pc:sldMk cId="1999321132" sldId="844"/>
        </pc:sldMkLst>
      </pc:sldChg>
      <pc:sldChg chg="addSp delSp modSp mod">
        <pc:chgData name="Gregory Franks" userId="ed3865b1-2519-44e1-9266-e2484060578c" providerId="ADAL" clId="{AE16B1B3-84F2-46E2-94F1-F4241996CE84}" dt="2023-08-18T19:56:01.555" v="481" actId="14100"/>
        <pc:sldMkLst>
          <pc:docMk/>
          <pc:sldMk cId="119217570" sldId="870"/>
        </pc:sldMkLst>
        <pc:spChg chg="add mod">
          <ac:chgData name="Gregory Franks" userId="ed3865b1-2519-44e1-9266-e2484060578c" providerId="ADAL" clId="{AE16B1B3-84F2-46E2-94F1-F4241996CE84}" dt="2023-08-18T14:54:31.558" v="5"/>
          <ac:spMkLst>
            <pc:docMk/>
            <pc:sldMk cId="119217570" sldId="870"/>
            <ac:spMk id="3" creationId="{0D0BF56E-C7F9-9F98-EB0B-1B6BC1B8207B}"/>
          </ac:spMkLst>
        </pc:spChg>
        <pc:spChg chg="add del">
          <ac:chgData name="Gregory Franks" userId="ed3865b1-2519-44e1-9266-e2484060578c" providerId="ADAL" clId="{AE16B1B3-84F2-46E2-94F1-F4241996CE84}" dt="2023-08-18T19:48:14.027" v="359" actId="22"/>
          <ac:spMkLst>
            <pc:docMk/>
            <pc:sldMk cId="119217570" sldId="870"/>
            <ac:spMk id="6" creationId="{5AF8FB6D-BE6E-076D-1C14-9336111FA8DC}"/>
          </ac:spMkLst>
        </pc:spChg>
        <pc:spChg chg="mod">
          <ac:chgData name="Gregory Franks" userId="ed3865b1-2519-44e1-9266-e2484060578c" providerId="ADAL" clId="{AE16B1B3-84F2-46E2-94F1-F4241996CE84}" dt="2023-08-18T19:54:13.388" v="429" actId="20577"/>
          <ac:spMkLst>
            <pc:docMk/>
            <pc:sldMk cId="119217570" sldId="870"/>
            <ac:spMk id="7" creationId="{00000000-0000-0000-0000-000000000000}"/>
          </ac:spMkLst>
        </pc:spChg>
        <pc:spChg chg="add mod">
          <ac:chgData name="Gregory Franks" userId="ed3865b1-2519-44e1-9266-e2484060578c" providerId="ADAL" clId="{AE16B1B3-84F2-46E2-94F1-F4241996CE84}" dt="2023-08-18T19:55:46.530" v="478" actId="14100"/>
          <ac:spMkLst>
            <pc:docMk/>
            <pc:sldMk cId="119217570" sldId="870"/>
            <ac:spMk id="12" creationId="{2D61DAEC-EC4C-5B8C-B647-685658AB297B}"/>
          </ac:spMkLst>
        </pc:spChg>
        <pc:picChg chg="add mod">
          <ac:chgData name="Gregory Franks" userId="ed3865b1-2519-44e1-9266-e2484060578c" providerId="ADAL" clId="{AE16B1B3-84F2-46E2-94F1-F4241996CE84}" dt="2023-08-18T19:56:01.555" v="481" actId="14100"/>
          <ac:picMkLst>
            <pc:docMk/>
            <pc:sldMk cId="119217570" sldId="870"/>
            <ac:picMk id="5" creationId="{6F309CDD-4B15-E04D-3CEC-0F3414A6DEFA}"/>
          </ac:picMkLst>
        </pc:picChg>
        <pc:picChg chg="mod">
          <ac:chgData name="Gregory Franks" userId="ed3865b1-2519-44e1-9266-e2484060578c" providerId="ADAL" clId="{AE16B1B3-84F2-46E2-94F1-F4241996CE84}" dt="2023-08-18T14:54:08.037" v="0" actId="1076"/>
          <ac:picMkLst>
            <pc:docMk/>
            <pc:sldMk cId="119217570" sldId="870"/>
            <ac:picMk id="11" creationId="{00000000-0000-0000-0000-000000000000}"/>
          </ac:picMkLst>
        </pc:picChg>
      </pc:sldChg>
      <pc:sldChg chg="modSp mod modNotesTx">
        <pc:chgData name="Gregory Franks" userId="ed3865b1-2519-44e1-9266-e2484060578c" providerId="ADAL" clId="{AE16B1B3-84F2-46E2-94F1-F4241996CE84}" dt="2023-08-18T15:20:06.678" v="150" actId="20577"/>
        <pc:sldMkLst>
          <pc:docMk/>
          <pc:sldMk cId="3008365829" sldId="919"/>
        </pc:sldMkLst>
        <pc:spChg chg="mod">
          <ac:chgData name="Gregory Franks" userId="ed3865b1-2519-44e1-9266-e2484060578c" providerId="ADAL" clId="{AE16B1B3-84F2-46E2-94F1-F4241996CE84}" dt="2023-08-18T15:20:06.678" v="150" actId="20577"/>
          <ac:spMkLst>
            <pc:docMk/>
            <pc:sldMk cId="3008365829" sldId="919"/>
            <ac:spMk id="8" creationId="{00000000-0000-0000-0000-000000000000}"/>
          </ac:spMkLst>
        </pc:spChg>
      </pc:sldChg>
      <pc:sldChg chg="modSp mod modNotes">
        <pc:chgData name="Gregory Franks" userId="ed3865b1-2519-44e1-9266-e2484060578c" providerId="ADAL" clId="{AE16B1B3-84F2-46E2-94F1-F4241996CE84}" dt="2023-08-21T19:42:27.443" v="881" actId="20577"/>
        <pc:sldMkLst>
          <pc:docMk/>
          <pc:sldMk cId="1290096315" sldId="920"/>
        </pc:sldMkLst>
        <pc:spChg chg="mod">
          <ac:chgData name="Gregory Franks" userId="ed3865b1-2519-44e1-9266-e2484060578c" providerId="ADAL" clId="{AE16B1B3-84F2-46E2-94F1-F4241996CE84}" dt="2023-08-18T19:58:54.281" v="490" actId="20577"/>
          <ac:spMkLst>
            <pc:docMk/>
            <pc:sldMk cId="1290096315" sldId="920"/>
            <ac:spMk id="39" creationId="{00000000-0000-0000-0000-000000000000}"/>
          </ac:spMkLst>
        </pc:spChg>
      </pc:sldChg>
      <pc:sldChg chg="del">
        <pc:chgData name="Gregory Franks" userId="ed3865b1-2519-44e1-9266-e2484060578c" providerId="ADAL" clId="{AE16B1B3-84F2-46E2-94F1-F4241996CE84}" dt="2023-08-18T15:06:43.856" v="102" actId="2696"/>
        <pc:sldMkLst>
          <pc:docMk/>
          <pc:sldMk cId="3068111198" sldId="922"/>
        </pc:sldMkLst>
      </pc:sldChg>
      <pc:sldChg chg="modSp mod">
        <pc:chgData name="Gregory Franks" userId="ed3865b1-2519-44e1-9266-e2484060578c" providerId="ADAL" clId="{AE16B1B3-84F2-46E2-94F1-F4241996CE84}" dt="2023-08-21T18:31:29.375" v="572" actId="20577"/>
        <pc:sldMkLst>
          <pc:docMk/>
          <pc:sldMk cId="2989746291" sldId="955"/>
        </pc:sldMkLst>
        <pc:spChg chg="mod">
          <ac:chgData name="Gregory Franks" userId="ed3865b1-2519-44e1-9266-e2484060578c" providerId="ADAL" clId="{AE16B1B3-84F2-46E2-94F1-F4241996CE84}" dt="2023-08-21T18:31:29.375" v="572" actId="20577"/>
          <ac:spMkLst>
            <pc:docMk/>
            <pc:sldMk cId="2989746291" sldId="955"/>
            <ac:spMk id="3" creationId="{00000000-0000-0000-0000-000000000000}"/>
          </ac:spMkLst>
        </pc:spChg>
      </pc:sldChg>
      <pc:sldChg chg="modSp mod">
        <pc:chgData name="Gregory Franks" userId="ed3865b1-2519-44e1-9266-e2484060578c" providerId="ADAL" clId="{AE16B1B3-84F2-46E2-94F1-F4241996CE84}" dt="2023-08-21T18:32:21.572" v="574" actId="20577"/>
        <pc:sldMkLst>
          <pc:docMk/>
          <pc:sldMk cId="2544624454" sldId="957"/>
        </pc:sldMkLst>
        <pc:spChg chg="mod">
          <ac:chgData name="Gregory Franks" userId="ed3865b1-2519-44e1-9266-e2484060578c" providerId="ADAL" clId="{AE16B1B3-84F2-46E2-94F1-F4241996CE84}" dt="2023-08-21T18:32:21.572" v="574" actId="20577"/>
          <ac:spMkLst>
            <pc:docMk/>
            <pc:sldMk cId="2544624454" sldId="957"/>
            <ac:spMk id="3" creationId="{00000000-0000-0000-0000-000000000000}"/>
          </ac:spMkLst>
        </pc:spChg>
      </pc:sldChg>
      <pc:sldChg chg="del">
        <pc:chgData name="Gregory Franks" userId="ed3865b1-2519-44e1-9266-e2484060578c" providerId="ADAL" clId="{AE16B1B3-84F2-46E2-94F1-F4241996CE84}" dt="2023-08-18T15:07:08.777" v="103" actId="2696"/>
        <pc:sldMkLst>
          <pc:docMk/>
          <pc:sldMk cId="754395514" sldId="958"/>
        </pc:sldMkLst>
      </pc:sldChg>
      <pc:sldChg chg="del">
        <pc:chgData name="Gregory Franks" userId="ed3865b1-2519-44e1-9266-e2484060578c" providerId="ADAL" clId="{AE16B1B3-84F2-46E2-94F1-F4241996CE84}" dt="2023-08-18T15:07:13.009" v="104" actId="2696"/>
        <pc:sldMkLst>
          <pc:docMk/>
          <pc:sldMk cId="3245757988" sldId="964"/>
        </pc:sldMkLst>
      </pc:sldChg>
      <pc:sldChg chg="del">
        <pc:chgData name="Gregory Franks" userId="ed3865b1-2519-44e1-9266-e2484060578c" providerId="ADAL" clId="{AE16B1B3-84F2-46E2-94F1-F4241996CE84}" dt="2023-08-18T15:08:06.774" v="117" actId="2696"/>
        <pc:sldMkLst>
          <pc:docMk/>
          <pc:sldMk cId="1432706173" sldId="974"/>
        </pc:sldMkLst>
      </pc:sldChg>
      <pc:sldChg chg="del">
        <pc:chgData name="Gregory Franks" userId="ed3865b1-2519-44e1-9266-e2484060578c" providerId="ADAL" clId="{AE16B1B3-84F2-46E2-94F1-F4241996CE84}" dt="2023-08-18T15:04:05.415" v="101" actId="2696"/>
        <pc:sldMkLst>
          <pc:docMk/>
          <pc:sldMk cId="64742016" sldId="975"/>
        </pc:sldMkLst>
      </pc:sldChg>
      <pc:sldChg chg="del">
        <pc:chgData name="Gregory Franks" userId="ed3865b1-2519-44e1-9266-e2484060578c" providerId="ADAL" clId="{AE16B1B3-84F2-46E2-94F1-F4241996CE84}" dt="2023-08-18T15:07:18.252" v="105" actId="2696"/>
        <pc:sldMkLst>
          <pc:docMk/>
          <pc:sldMk cId="1918763943" sldId="976"/>
        </pc:sldMkLst>
      </pc:sldChg>
      <pc:sldChg chg="del">
        <pc:chgData name="Gregory Franks" userId="ed3865b1-2519-44e1-9266-e2484060578c" providerId="ADAL" clId="{AE16B1B3-84F2-46E2-94F1-F4241996CE84}" dt="2023-08-18T15:07:50.989" v="113" actId="2696"/>
        <pc:sldMkLst>
          <pc:docMk/>
          <pc:sldMk cId="4205260455" sldId="1315"/>
        </pc:sldMkLst>
      </pc:sldChg>
      <pc:sldChg chg="del">
        <pc:chgData name="Gregory Franks" userId="ed3865b1-2519-44e1-9266-e2484060578c" providerId="ADAL" clId="{AE16B1B3-84F2-46E2-94F1-F4241996CE84}" dt="2023-08-18T15:08:01.946" v="116" actId="2696"/>
        <pc:sldMkLst>
          <pc:docMk/>
          <pc:sldMk cId="2259262707" sldId="1320"/>
        </pc:sldMkLst>
      </pc:sldChg>
      <pc:sldChg chg="del">
        <pc:chgData name="Gregory Franks" userId="ed3865b1-2519-44e1-9266-e2484060578c" providerId="ADAL" clId="{AE16B1B3-84F2-46E2-94F1-F4241996CE84}" dt="2023-08-18T15:08:11.419" v="118" actId="2696"/>
        <pc:sldMkLst>
          <pc:docMk/>
          <pc:sldMk cId="2222723352" sldId="1321"/>
        </pc:sldMkLst>
      </pc:sldChg>
      <pc:sldChg chg="del">
        <pc:chgData name="Gregory Franks" userId="ed3865b1-2519-44e1-9266-e2484060578c" providerId="ADAL" clId="{AE16B1B3-84F2-46E2-94F1-F4241996CE84}" dt="2023-08-18T15:08:15.293" v="119" actId="2696"/>
        <pc:sldMkLst>
          <pc:docMk/>
          <pc:sldMk cId="3487601901" sldId="1322"/>
        </pc:sldMkLst>
      </pc:sldChg>
      <pc:sldChg chg="del">
        <pc:chgData name="Gregory Franks" userId="ed3865b1-2519-44e1-9266-e2484060578c" providerId="ADAL" clId="{AE16B1B3-84F2-46E2-94F1-F4241996CE84}" dt="2023-08-18T15:08:26.094" v="122" actId="2696"/>
        <pc:sldMkLst>
          <pc:docMk/>
          <pc:sldMk cId="1857703681" sldId="1323"/>
        </pc:sldMkLst>
      </pc:sldChg>
      <pc:sldChg chg="del">
        <pc:chgData name="Gregory Franks" userId="ed3865b1-2519-44e1-9266-e2484060578c" providerId="ADAL" clId="{AE16B1B3-84F2-46E2-94F1-F4241996CE84}" dt="2023-08-18T15:08:18.910" v="120" actId="2696"/>
        <pc:sldMkLst>
          <pc:docMk/>
          <pc:sldMk cId="1968258222" sldId="1324"/>
        </pc:sldMkLst>
      </pc:sldChg>
      <pc:sldChg chg="del">
        <pc:chgData name="Gregory Franks" userId="ed3865b1-2519-44e1-9266-e2484060578c" providerId="ADAL" clId="{AE16B1B3-84F2-46E2-94F1-F4241996CE84}" dt="2023-08-18T15:08:22.902" v="121" actId="2696"/>
        <pc:sldMkLst>
          <pc:docMk/>
          <pc:sldMk cId="2449105596" sldId="1325"/>
        </pc:sldMkLst>
      </pc:sldChg>
      <pc:sldMasterChg chg="modSldLayout">
        <pc:chgData name="Gregory Franks" userId="ed3865b1-2519-44e1-9266-e2484060578c" providerId="ADAL" clId="{AE16B1B3-84F2-46E2-94F1-F4241996CE84}" dt="2023-08-18T19:36:05.746" v="196" actId="735"/>
        <pc:sldMasterMkLst>
          <pc:docMk/>
          <pc:sldMasterMk cId="2447876793" sldId="2147483898"/>
        </pc:sldMasterMkLst>
        <pc:sldLayoutChg chg="modSp">
          <pc:chgData name="Gregory Franks" userId="ed3865b1-2519-44e1-9266-e2484060578c" providerId="ADAL" clId="{AE16B1B3-84F2-46E2-94F1-F4241996CE84}" dt="2023-08-18T19:36:05.746" v="196" actId="735"/>
          <pc:sldLayoutMkLst>
            <pc:docMk/>
            <pc:sldMasterMk cId="2447876793" sldId="2147483898"/>
            <pc:sldLayoutMk cId="3081802703" sldId="2147483900"/>
          </pc:sldLayoutMkLst>
        </pc:sldLayoutChg>
      </pc:sldMasterChg>
      <pc:sldMasterChg chg="del delSldLayout">
        <pc:chgData name="Gregory Franks" userId="ed3865b1-2519-44e1-9266-e2484060578c" providerId="ADAL" clId="{AE16B1B3-84F2-46E2-94F1-F4241996CE84}" dt="2023-08-18T15:08:01.946" v="116" actId="2696"/>
        <pc:sldMasterMkLst>
          <pc:docMk/>
          <pc:sldMasterMk cId="4256447817" sldId="2147484293"/>
        </pc:sldMasterMkLst>
        <pc:sldLayoutChg chg="del">
          <pc:chgData name="Gregory Franks" userId="ed3865b1-2519-44e1-9266-e2484060578c" providerId="ADAL" clId="{AE16B1B3-84F2-46E2-94F1-F4241996CE84}" dt="2023-08-18T15:08:01.946" v="116" actId="2696"/>
          <pc:sldLayoutMkLst>
            <pc:docMk/>
            <pc:sldMasterMk cId="4256447817" sldId="2147484293"/>
            <pc:sldLayoutMk cId="2449606123" sldId="2147484294"/>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1195891879" sldId="2147484295"/>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15176134" sldId="2147484296"/>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4209636139" sldId="2147484297"/>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1713639107" sldId="2147484298"/>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543325689" sldId="2147484299"/>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736644154" sldId="2147484300"/>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498497760" sldId="2147484301"/>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4147946297" sldId="2147484302"/>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636052888" sldId="2147484303"/>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346305478" sldId="2147484304"/>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1867620262" sldId="2147484305"/>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552389635" sldId="2147484306"/>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655019954" sldId="2147484307"/>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698832408" sldId="2147484308"/>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305873477" sldId="2147484309"/>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4257914751" sldId="2147484310"/>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412083118" sldId="2147484311"/>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1773034358" sldId="2147484312"/>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534180396" sldId="2147484313"/>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172333" sldId="2147484314"/>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1667012980" sldId="2147484315"/>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693756302" sldId="2147484316"/>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1360119773" sldId="2147484317"/>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993644791" sldId="2147484318"/>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368995631" sldId="2147484319"/>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537086803" sldId="2147484320"/>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496968006" sldId="2147484321"/>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054931304" sldId="2147484322"/>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71476857" sldId="2147484323"/>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590145684" sldId="2147484324"/>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011274071" sldId="2147484325"/>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789529871" sldId="2147484326"/>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172975500" sldId="2147484327"/>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1973559436" sldId="2147484328"/>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1063006605" sldId="2147484329"/>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1463478728" sldId="2147484330"/>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405428170" sldId="2147484331"/>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640100958" sldId="2147484332"/>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85191327" sldId="2147484333"/>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275795685" sldId="2147484334"/>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712322973" sldId="2147484335"/>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087605363" sldId="2147484336"/>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561557940" sldId="2147484337"/>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4175257721" sldId="2147484338"/>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867360887" sldId="2147484339"/>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2061680958" sldId="2147484340"/>
          </pc:sldLayoutMkLst>
        </pc:sldLayoutChg>
        <pc:sldLayoutChg chg="del">
          <pc:chgData name="Gregory Franks" userId="ed3865b1-2519-44e1-9266-e2484060578c" providerId="ADAL" clId="{AE16B1B3-84F2-46E2-94F1-F4241996CE84}" dt="2023-08-18T15:08:01.946" v="116" actId="2696"/>
          <pc:sldLayoutMkLst>
            <pc:docMk/>
            <pc:sldMasterMk cId="4256447817" sldId="2147484293"/>
            <pc:sldLayoutMk cId="3844885402" sldId="2147484341"/>
          </pc:sldLayoutMkLst>
        </pc:sldLayoutChg>
      </pc:sldMasterChg>
    </pc:docChg>
  </pc:docChgLst>
  <pc:docChgLst>
    <pc:chgData name="Darwin Sampedro" userId="dbf7a7be-e96b-478b-a228-58eaa1ed0ea6" providerId="ADAL" clId="{F8E14A2B-5C17-49A0-81B0-CA41EA063C7E}"/>
    <pc:docChg chg="custSel modSld">
      <pc:chgData name="Darwin Sampedro" userId="dbf7a7be-e96b-478b-a228-58eaa1ed0ea6" providerId="ADAL" clId="{F8E14A2B-5C17-49A0-81B0-CA41EA063C7E}" dt="2022-09-07T22:45:01.490" v="358" actId="20577"/>
      <pc:docMkLst>
        <pc:docMk/>
      </pc:docMkLst>
      <pc:sldChg chg="modNotesTx">
        <pc:chgData name="Darwin Sampedro" userId="dbf7a7be-e96b-478b-a228-58eaa1ed0ea6" providerId="ADAL" clId="{F8E14A2B-5C17-49A0-81B0-CA41EA063C7E}" dt="2022-09-07T22:42:57.065" v="249" actId="20577"/>
        <pc:sldMkLst>
          <pc:docMk/>
          <pc:sldMk cId="1986656168" sldId="367"/>
        </pc:sldMkLst>
      </pc:sldChg>
      <pc:sldChg chg="modSp mod">
        <pc:chgData name="Darwin Sampedro" userId="dbf7a7be-e96b-478b-a228-58eaa1ed0ea6" providerId="ADAL" clId="{F8E14A2B-5C17-49A0-81B0-CA41EA063C7E}" dt="2022-09-07T22:41:01.001" v="111" actId="20577"/>
        <pc:sldMkLst>
          <pc:docMk/>
          <pc:sldMk cId="709357799" sldId="683"/>
        </pc:sldMkLst>
        <pc:spChg chg="mod">
          <ac:chgData name="Darwin Sampedro" userId="dbf7a7be-e96b-478b-a228-58eaa1ed0ea6" providerId="ADAL" clId="{F8E14A2B-5C17-49A0-81B0-CA41EA063C7E}" dt="2022-09-07T22:41:01.001" v="111" actId="20577"/>
          <ac:spMkLst>
            <pc:docMk/>
            <pc:sldMk cId="709357799" sldId="683"/>
            <ac:spMk id="3" creationId="{00000000-0000-0000-0000-000000000000}"/>
          </ac:spMkLst>
        </pc:spChg>
      </pc:sldChg>
      <pc:sldChg chg="modNotesTx">
        <pc:chgData name="Darwin Sampedro" userId="dbf7a7be-e96b-478b-a228-58eaa1ed0ea6" providerId="ADAL" clId="{F8E14A2B-5C17-49A0-81B0-CA41EA063C7E}" dt="2022-09-07T22:45:01.490" v="358" actId="20577"/>
        <pc:sldMkLst>
          <pc:docMk/>
          <pc:sldMk cId="4205260455" sldId="13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943089430894309E-2"/>
          <c:y val="0.26767676767676768"/>
          <c:w val="0.91056910569105687"/>
          <c:h val="0.56565656565656564"/>
        </c:manualLayout>
      </c:layout>
      <c:doughnutChart>
        <c:varyColors val="1"/>
        <c:ser>
          <c:idx val="0"/>
          <c:order val="0"/>
          <c:tx>
            <c:strRef>
              <c:f>Sheet1!$B$1</c:f>
              <c:strCache>
                <c:ptCount val="1"/>
                <c:pt idx="0">
                  <c:v>Sales</c:v>
                </c:pt>
              </c:strCache>
            </c:strRef>
          </c:tx>
          <c:spPr>
            <a:effectLst/>
            <a:scene3d>
              <a:camera prst="orthographicFront"/>
              <a:lightRig rig="threePt" dir="t"/>
            </a:scene3d>
            <a:sp3d/>
          </c:spPr>
          <c:dPt>
            <c:idx val="0"/>
            <c:bubble3D val="0"/>
            <c:spPr>
              <a:solidFill>
                <a:schemeClr val="accent3">
                  <a:shade val="76000"/>
                </a:schemeClr>
              </a:solidFill>
              <a:ln>
                <a:noFill/>
              </a:ln>
              <a:effectLst/>
              <a:scene3d>
                <a:camera prst="orthographicFront"/>
                <a:lightRig rig="threePt" dir="t"/>
              </a:scene3d>
              <a:sp3d/>
            </c:spPr>
            <c:extLst>
              <c:ext xmlns:c16="http://schemas.microsoft.com/office/drawing/2014/chart" uri="{C3380CC4-5D6E-409C-BE32-E72D297353CC}">
                <c16:uniqueId val="{00000001-19F5-40EC-9830-C403189222ED}"/>
              </c:ext>
            </c:extLst>
          </c:dPt>
          <c:dPt>
            <c:idx val="1"/>
            <c:bubble3D val="0"/>
            <c:spPr>
              <a:solidFill>
                <a:schemeClr val="accent3">
                  <a:tint val="77000"/>
                </a:schemeClr>
              </a:solidFill>
              <a:ln>
                <a:noFill/>
              </a:ln>
              <a:effectLst/>
              <a:scene3d>
                <a:camera prst="orthographicFront"/>
                <a:lightRig rig="threePt" dir="t"/>
              </a:scene3d>
              <a:sp3d/>
            </c:spPr>
            <c:extLst>
              <c:ext xmlns:c16="http://schemas.microsoft.com/office/drawing/2014/chart" uri="{C3380CC4-5D6E-409C-BE32-E72D297353CC}">
                <c16:uniqueId val="{00000003-BE9A-4C69-9FFF-8C37C7BD44D6}"/>
              </c:ext>
            </c:extLst>
          </c:dPt>
          <c:cat>
            <c:strRef>
              <c:f>Sheet1!$A$2:$A$3</c:f>
              <c:strCache>
                <c:ptCount val="2"/>
                <c:pt idx="0">
                  <c:v>1st Qtr</c:v>
                </c:pt>
                <c:pt idx="1">
                  <c:v>2nd Qtr</c:v>
                </c:pt>
              </c:strCache>
            </c:strRef>
          </c:cat>
          <c:val>
            <c:numRef>
              <c:f>Sheet1!$B$2:$B$3</c:f>
              <c:numCache>
                <c:formatCode>General</c:formatCode>
                <c:ptCount val="2"/>
                <c:pt idx="0">
                  <c:v>7</c:v>
                </c:pt>
                <c:pt idx="1">
                  <c:v>0</c:v>
                </c:pt>
              </c:numCache>
            </c:numRef>
          </c:val>
          <c:extLst>
            <c:ext xmlns:c16="http://schemas.microsoft.com/office/drawing/2014/chart" uri="{C3380CC4-5D6E-409C-BE32-E72D297353CC}">
              <c16:uniqueId val="{00000002-19F5-40EC-9830-C403189222E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4" y="2"/>
            <a:ext cx="3170582" cy="480388"/>
          </a:xfrm>
          <a:prstGeom prst="rect">
            <a:avLst/>
          </a:prstGeom>
          <a:noFill/>
          <a:ln w="9525">
            <a:noFill/>
            <a:miter lim="800000"/>
            <a:headEnd/>
            <a:tailEnd/>
          </a:ln>
        </p:spPr>
        <p:txBody>
          <a:bodyPr vert="horz" wrap="square" lIns="96489" tIns="48245" rIns="96489" bIns="48245" numCol="1" anchor="t" anchorCtr="0" compatLnSpc="1">
            <a:prstTxWarp prst="textNoShape">
              <a:avLst/>
            </a:prstTxWarp>
          </a:bodyPr>
          <a:lstStyle>
            <a:lvl1pPr defTabSz="96499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59" name="Rectangle 3"/>
          <p:cNvSpPr>
            <a:spLocks noGrp="1" noChangeArrowheads="1"/>
          </p:cNvSpPr>
          <p:nvPr>
            <p:ph type="dt" sz="quarter" idx="1"/>
          </p:nvPr>
        </p:nvSpPr>
        <p:spPr bwMode="auto">
          <a:xfrm>
            <a:off x="4144621" y="2"/>
            <a:ext cx="3170582" cy="480388"/>
          </a:xfrm>
          <a:prstGeom prst="rect">
            <a:avLst/>
          </a:prstGeom>
          <a:noFill/>
          <a:ln w="9525">
            <a:noFill/>
            <a:miter lim="800000"/>
            <a:headEnd/>
            <a:tailEnd/>
          </a:ln>
        </p:spPr>
        <p:txBody>
          <a:bodyPr vert="horz" wrap="square" lIns="96489" tIns="48245" rIns="96489" bIns="48245" numCol="1" anchor="t" anchorCtr="0" compatLnSpc="1">
            <a:prstTxWarp prst="textNoShape">
              <a:avLst/>
            </a:prstTxWarp>
          </a:bodyPr>
          <a:lstStyle>
            <a:lvl1pPr algn="r" defTabSz="96499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60" name="Rectangle 4"/>
          <p:cNvSpPr>
            <a:spLocks noGrp="1" noChangeArrowheads="1"/>
          </p:cNvSpPr>
          <p:nvPr>
            <p:ph type="ftr" sz="quarter" idx="2"/>
          </p:nvPr>
        </p:nvSpPr>
        <p:spPr bwMode="auto">
          <a:xfrm>
            <a:off x="4" y="9120814"/>
            <a:ext cx="3170582" cy="480387"/>
          </a:xfrm>
          <a:prstGeom prst="rect">
            <a:avLst/>
          </a:prstGeom>
          <a:noFill/>
          <a:ln w="9525">
            <a:noFill/>
            <a:miter lim="800000"/>
            <a:headEnd/>
            <a:tailEnd/>
          </a:ln>
        </p:spPr>
        <p:txBody>
          <a:bodyPr vert="horz" wrap="square" lIns="96489" tIns="48245" rIns="96489" bIns="48245" numCol="1" anchor="b" anchorCtr="0" compatLnSpc="1">
            <a:prstTxWarp prst="textNoShape">
              <a:avLst/>
            </a:prstTxWarp>
          </a:bodyPr>
          <a:lstStyle>
            <a:lvl1pPr defTabSz="96499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61" name="Rectangle 5"/>
          <p:cNvSpPr>
            <a:spLocks noGrp="1" noChangeArrowheads="1"/>
          </p:cNvSpPr>
          <p:nvPr>
            <p:ph type="sldNum" sz="quarter" idx="3"/>
          </p:nvPr>
        </p:nvSpPr>
        <p:spPr bwMode="auto">
          <a:xfrm>
            <a:off x="4144621" y="9120814"/>
            <a:ext cx="3170582" cy="480387"/>
          </a:xfrm>
          <a:prstGeom prst="rect">
            <a:avLst/>
          </a:prstGeom>
          <a:noFill/>
          <a:ln w="9525">
            <a:noFill/>
            <a:miter lim="800000"/>
            <a:headEnd/>
            <a:tailEnd/>
          </a:ln>
        </p:spPr>
        <p:txBody>
          <a:bodyPr vert="horz" wrap="square" lIns="96489" tIns="48245" rIns="96489" bIns="48245" numCol="1" anchor="b" anchorCtr="0" compatLnSpc="1">
            <a:prstTxWarp prst="textNoShape">
              <a:avLst/>
            </a:prstTxWarp>
          </a:bodyPr>
          <a:lstStyle>
            <a:lvl1pPr algn="r" defTabSz="964990">
              <a:defRPr sz="1200" smtClean="0"/>
            </a:lvl1pPr>
          </a:lstStyle>
          <a:p>
            <a:pPr>
              <a:defRPr/>
            </a:pPr>
            <a:fld id="{5E2A8F52-5D5E-F348-8971-795E9819BC5C}" type="slidenum">
              <a:rPr lang="en-US"/>
              <a:pPr>
                <a:defRPr/>
              </a:pPr>
              <a:t>‹#›</a:t>
            </a:fld>
            <a:endParaRPr lang="en-US" dirty="0"/>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2"/>
            <a:ext cx="3170582" cy="480388"/>
          </a:xfrm>
          <a:prstGeom prst="rect">
            <a:avLst/>
          </a:prstGeom>
          <a:noFill/>
          <a:ln w="9525">
            <a:noFill/>
            <a:miter lim="800000"/>
            <a:headEnd/>
            <a:tailEnd/>
          </a:ln>
        </p:spPr>
        <p:txBody>
          <a:bodyPr vert="horz" wrap="square" lIns="96489" tIns="48245" rIns="96489" bIns="48245" numCol="1" anchor="t" anchorCtr="0" compatLnSpc="1">
            <a:prstTxWarp prst="textNoShape">
              <a:avLst/>
            </a:prstTxWarp>
          </a:bodyPr>
          <a:lstStyle>
            <a:lvl1pPr defTabSz="96499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3075" name="Rectangle 3"/>
          <p:cNvSpPr>
            <a:spLocks noGrp="1" noChangeArrowheads="1"/>
          </p:cNvSpPr>
          <p:nvPr>
            <p:ph type="dt" idx="1"/>
          </p:nvPr>
        </p:nvSpPr>
        <p:spPr bwMode="auto">
          <a:xfrm>
            <a:off x="4144621" y="2"/>
            <a:ext cx="3170582" cy="480388"/>
          </a:xfrm>
          <a:prstGeom prst="rect">
            <a:avLst/>
          </a:prstGeom>
          <a:noFill/>
          <a:ln w="9525">
            <a:noFill/>
            <a:miter lim="800000"/>
            <a:headEnd/>
            <a:tailEnd/>
          </a:ln>
        </p:spPr>
        <p:txBody>
          <a:bodyPr vert="horz" wrap="square" lIns="96489" tIns="48245" rIns="96489" bIns="48245" numCol="1" anchor="t" anchorCtr="0" compatLnSpc="1">
            <a:prstTxWarp prst="textNoShape">
              <a:avLst/>
            </a:prstTxWarp>
          </a:bodyPr>
          <a:lstStyle>
            <a:lvl1pPr algn="r" defTabSz="96499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75694" y="4561226"/>
            <a:ext cx="5363817" cy="4320213"/>
          </a:xfrm>
          <a:prstGeom prst="rect">
            <a:avLst/>
          </a:prstGeom>
          <a:noFill/>
          <a:ln w="9525">
            <a:noFill/>
            <a:miter lim="800000"/>
            <a:headEnd/>
            <a:tailEnd/>
          </a:ln>
        </p:spPr>
        <p:txBody>
          <a:bodyPr vert="horz" wrap="square" lIns="96489" tIns="48245" rIns="96489" bIns="482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4" y="9120814"/>
            <a:ext cx="3170582" cy="480387"/>
          </a:xfrm>
          <a:prstGeom prst="rect">
            <a:avLst/>
          </a:prstGeom>
          <a:noFill/>
          <a:ln w="9525">
            <a:noFill/>
            <a:miter lim="800000"/>
            <a:headEnd/>
            <a:tailEnd/>
          </a:ln>
        </p:spPr>
        <p:txBody>
          <a:bodyPr vert="horz" wrap="square" lIns="96489" tIns="48245" rIns="96489" bIns="48245" numCol="1" anchor="b" anchorCtr="0" compatLnSpc="1">
            <a:prstTxWarp prst="textNoShape">
              <a:avLst/>
            </a:prstTxWarp>
          </a:bodyPr>
          <a:lstStyle>
            <a:lvl1pPr defTabSz="96499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3079" name="Rectangle 7"/>
          <p:cNvSpPr>
            <a:spLocks noGrp="1" noChangeArrowheads="1"/>
          </p:cNvSpPr>
          <p:nvPr>
            <p:ph type="sldNum" sz="quarter" idx="5"/>
          </p:nvPr>
        </p:nvSpPr>
        <p:spPr bwMode="auto">
          <a:xfrm>
            <a:off x="4144621" y="9120814"/>
            <a:ext cx="3170582" cy="480387"/>
          </a:xfrm>
          <a:prstGeom prst="rect">
            <a:avLst/>
          </a:prstGeom>
          <a:noFill/>
          <a:ln w="9525">
            <a:noFill/>
            <a:miter lim="800000"/>
            <a:headEnd/>
            <a:tailEnd/>
          </a:ln>
        </p:spPr>
        <p:txBody>
          <a:bodyPr vert="horz" wrap="square" lIns="96489" tIns="48245" rIns="96489" bIns="48245" numCol="1" anchor="b" anchorCtr="0" compatLnSpc="1">
            <a:prstTxWarp prst="textNoShape">
              <a:avLst/>
            </a:prstTxWarp>
          </a:bodyPr>
          <a:lstStyle>
            <a:lvl1pPr algn="r" defTabSz="964990">
              <a:defRPr sz="1200" smtClean="0"/>
            </a:lvl1pPr>
          </a:lstStyle>
          <a:p>
            <a:pPr>
              <a:defRPr/>
            </a:pPr>
            <a:fld id="{A921F9F1-0516-7249-8BD1-DDD6B224F66A}" type="slidenum">
              <a:rPr lang="en-US"/>
              <a:pPr>
                <a:defRPr/>
              </a:pPr>
              <a:t>‹#›</a:t>
            </a:fld>
            <a:endParaRPr lang="en-US" dirty="0"/>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s-ES" noProof="0"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92130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26304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br>
              <a:rPr lang="en-US" u="none" dirty="0">
                <a:latin typeface="Arial"/>
                <a:cs typeface="Arial"/>
              </a:rPr>
            </a:br>
            <a:endParaRPr lang="en-US" u="none" dirty="0">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30372"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930372"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287096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pitchFamily="-107" charset="0"/>
                <a:ea typeface="ヒラギノ角ゴ Pro W3" pitchFamily="-107" charset="-128"/>
                <a:cs typeface="ヒラギノ角ゴ Pro W3" pitchFamily="-107" charset="-128"/>
              </a:rPr>
              <a:t>The Rotary Funding</a:t>
            </a: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 is meant to support you to cover </a:t>
            </a:r>
            <a:r>
              <a:rPr lang="en-US" sz="1100" b="1" kern="1200" dirty="0">
                <a:solidFill>
                  <a:schemeClr val="tx1"/>
                </a:solidFill>
                <a:effectLst/>
                <a:latin typeface="Arial" pitchFamily="-107" charset="0"/>
                <a:ea typeface="ヒラギノ角ゴ Pro W3" pitchFamily="-107" charset="-128"/>
                <a:cs typeface="ヒラギノ角ゴ Pro W3" pitchFamily="-107" charset="-128"/>
              </a:rPr>
              <a:t>basic expenses</a:t>
            </a:r>
            <a:r>
              <a:rPr lang="en-US" sz="1100" kern="1200" dirty="0">
                <a:solidFill>
                  <a:schemeClr val="tx1"/>
                </a:solidFill>
                <a:effectLst/>
                <a:latin typeface="Arial" pitchFamily="-107" charset="0"/>
                <a:ea typeface="ヒラギノ角ゴ Pro W3" pitchFamily="-107" charset="-128"/>
                <a:cs typeface="ヒラギノ角ゴ Pro W3" pitchFamily="-107" charset="-128"/>
              </a:rPr>
              <a:t> incurred</a:t>
            </a: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 while fulfilling your duty as </a:t>
            </a:r>
            <a:r>
              <a:rPr lang="en-US" sz="1100" kern="1200" dirty="0">
                <a:solidFill>
                  <a:schemeClr val="tx1"/>
                </a:solidFill>
                <a:effectLst/>
                <a:latin typeface="Arial" pitchFamily="-107" charset="0"/>
                <a:ea typeface="ヒラギノ角ゴ Pro W3" pitchFamily="-107" charset="-128"/>
                <a:cs typeface="ヒラギノ角ゴ Pro W3" pitchFamily="-107" charset="-128"/>
              </a:rPr>
              <a:t>a governor.</a:t>
            </a: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 You can incur these expenses as DGN, DGE and DG.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pitchFamily="-107" charset="0"/>
                <a:ea typeface="ヒラギノ角ゴ Pro W3" pitchFamily="-107" charset="-128"/>
                <a:cs typeface="ヒラギノ角ゴ Pro W3" pitchFamily="-107" charset="-128"/>
              </a:rPr>
              <a:t>While expectations for governors vary widely among districts, the RI Board distributes funds in a globally fair manner because Rotary’s income primarily comes from membership dues.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The main purpose of the Rotary Funding is meant to support you have when visiting clubs, training district leaders and running the administration of the district – so it is meant to cover basic expenses, not meant to cover all of your expenses.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dirty="0">
                <a:latin typeface="Arial" charset="0"/>
                <a:cs typeface="Arial" charset="0"/>
              </a:rPr>
              <a:t>[click] </a:t>
            </a:r>
            <a:r>
              <a:rPr lang="en-US" sz="1100" b="1" baseline="0" dirty="0">
                <a:latin typeface="Arial" pitchFamily="-107" charset="0"/>
                <a:cs typeface="Arial" charset="0"/>
              </a:rPr>
              <a:t> </a:t>
            </a:r>
            <a:r>
              <a:rPr lang="en-US" sz="1100" kern="1200" dirty="0">
                <a:solidFill>
                  <a:schemeClr val="tx1"/>
                </a:solidFill>
                <a:effectLst/>
                <a:latin typeface="Arial" pitchFamily="-107" charset="0"/>
                <a:ea typeface="ヒラギノ角ゴ Pro W3" pitchFamily="-107" charset="-128"/>
                <a:cs typeface="ヒラギノ角ゴ Pro W3" pitchFamily="-107" charset="-128"/>
              </a:rPr>
              <a:t>Explore other ways to fund what you want to accomplish. Talk to your district finance committee or treasurer about your financial needs and participation goals.  Solicit donations from your club and community businesses.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kern="1200" dirty="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Please note that Expenses of your partner/spouse are not included.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a:solidFill>
                  <a:schemeClr val="tx1"/>
                </a:solidFill>
                <a:effectLst/>
                <a:latin typeface="Arial" pitchFamily="-107" charset="0"/>
                <a:ea typeface="ヒラギノ角ゴ Pro W3" pitchFamily="-107" charset="-128"/>
                <a:cs typeface="ヒラギノ角ゴ Pro W3" pitchFamily="-107" charset="-128"/>
              </a:rPr>
              <a:t>[click]</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2246089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There is a set amount</a:t>
            </a:r>
            <a:r>
              <a:rPr lang="en-US" u="none" baseline="0" dirty="0"/>
              <a:t> allocated to each district, based on the number of Rotarians and the number of Clubs. These figures influence the amount that is allocated to your district towards training costs and office expenses.</a:t>
            </a:r>
          </a:p>
          <a:p>
            <a:endParaRPr lang="en-US" u="none" dirty="0"/>
          </a:p>
          <a:p>
            <a:r>
              <a:rPr lang="en-US" u="none" dirty="0"/>
              <a:t>The information that we asked you for </a:t>
            </a:r>
            <a:r>
              <a:rPr lang="en-US" u="none" baseline="0" dirty="0"/>
              <a:t>in August – the Rotary Funding Questionnaire - will be used to work out an approximation of the basic costs you will incur to visit your clubs.</a:t>
            </a:r>
            <a:endParaRPr lang="en-AU" u="none" dirty="0"/>
          </a:p>
          <a:p>
            <a:endParaRPr lang="en-AU" dirty="0"/>
          </a:p>
          <a:p>
            <a:r>
              <a:rPr lang="en-AU" b="1" dirty="0"/>
              <a:t>[click]</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9600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pitchFamily="-107" charset="0"/>
                <a:ea typeface="ヒラギノ角ゴ Pro W3" pitchFamily="-107" charset="-128"/>
                <a:cs typeface="ヒラギノ角ゴ Pro W3" pitchFamily="-107" charset="-128"/>
              </a:rPr>
              <a:t>The Rotary Funding</a:t>
            </a: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 is meant to support you to cover </a:t>
            </a:r>
            <a:r>
              <a:rPr lang="en-US" sz="1100" b="1" kern="1200" dirty="0">
                <a:solidFill>
                  <a:schemeClr val="tx1"/>
                </a:solidFill>
                <a:effectLst/>
                <a:latin typeface="Arial" pitchFamily="-107" charset="0"/>
                <a:ea typeface="ヒラギノ角ゴ Pro W3" pitchFamily="-107" charset="-128"/>
                <a:cs typeface="ヒラギノ角ゴ Pro W3" pitchFamily="-107" charset="-128"/>
              </a:rPr>
              <a:t>basic expenses</a:t>
            </a:r>
            <a:r>
              <a:rPr lang="en-US" sz="1100" kern="1200" dirty="0">
                <a:solidFill>
                  <a:schemeClr val="tx1"/>
                </a:solidFill>
                <a:effectLst/>
                <a:latin typeface="Arial" pitchFamily="-107" charset="0"/>
                <a:ea typeface="ヒラギノ角ゴ Pro W3" pitchFamily="-107" charset="-128"/>
                <a:cs typeface="ヒラギノ角ゴ Pro W3" pitchFamily="-107" charset="-128"/>
              </a:rPr>
              <a:t> incurred</a:t>
            </a: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 while fulfilling your duty as </a:t>
            </a:r>
            <a:r>
              <a:rPr lang="en-US" sz="1100" kern="1200" dirty="0">
                <a:solidFill>
                  <a:schemeClr val="tx1"/>
                </a:solidFill>
                <a:effectLst/>
                <a:latin typeface="Arial" pitchFamily="-107" charset="0"/>
                <a:ea typeface="ヒラギノ角ゴ Pro W3" pitchFamily="-107" charset="-128"/>
                <a:cs typeface="ヒラギノ角ゴ Pro W3" pitchFamily="-107" charset="-128"/>
              </a:rPr>
              <a:t>a governor.</a:t>
            </a: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 You can incur these expenses as DGN, DGE and DG. How many of you already submitted the report.  If you have not done it please do it soon.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pitchFamily="-107" charset="0"/>
                <a:ea typeface="ヒラギノ角ゴ Pro W3" pitchFamily="-107" charset="-128"/>
                <a:cs typeface="ヒラギノ角ゴ Pro W3" pitchFamily="-107" charset="-128"/>
              </a:rPr>
              <a:t>While expectations for governors vary widely among districts, the RI Board distributes funds in a globally fair manner because Rotary’s income primarily comes from membership dues.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The main purpose of the Rotary Funding is meant to support you have when visiting clubs, training district leaders and running the administration of the district – so it is meant to cover basic expenses, not meant to cover all of your expenses.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dirty="0">
                <a:latin typeface="Arial" charset="0"/>
                <a:cs typeface="Arial" charset="0"/>
              </a:rPr>
              <a:t>[click] </a:t>
            </a:r>
            <a:r>
              <a:rPr lang="en-US" sz="1100" b="1" baseline="0" dirty="0">
                <a:latin typeface="Arial" pitchFamily="-107" charset="0"/>
                <a:cs typeface="Arial" charset="0"/>
              </a:rPr>
              <a:t> </a:t>
            </a:r>
            <a:r>
              <a:rPr lang="en-US" sz="1100" kern="1200" dirty="0">
                <a:solidFill>
                  <a:schemeClr val="tx1"/>
                </a:solidFill>
                <a:effectLst/>
                <a:latin typeface="Arial" pitchFamily="-107" charset="0"/>
                <a:ea typeface="ヒラギノ角ゴ Pro W3" pitchFamily="-107" charset="-128"/>
                <a:cs typeface="ヒラギノ角ゴ Pro W3" pitchFamily="-107" charset="-128"/>
              </a:rPr>
              <a:t>Explore other ways to fund what you want to accomplish. Talk to your district finance committee or treasurer about your financial needs and participation goals.  Solicit donations from your club and community businesses.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kern="1200" dirty="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Please note that Expenses of your partner/spouse are not included.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a:solidFill>
                  <a:schemeClr val="tx1"/>
                </a:solidFill>
                <a:effectLst/>
                <a:latin typeface="Arial" pitchFamily="-107" charset="0"/>
                <a:ea typeface="ヒラギノ角ゴ Pro W3" pitchFamily="-107" charset="-128"/>
                <a:cs typeface="ヒラギノ角ゴ Pro W3" pitchFamily="-107" charset="-128"/>
              </a:rPr>
              <a:t>[click]</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3610774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pitchFamily="-107" charset="0"/>
                <a:ea typeface="ヒラギノ角ゴ Pro W3" pitchFamily="-107" charset="-128"/>
                <a:cs typeface="ヒラギノ角ゴ Pro W3" pitchFamily="-107" charset="-128"/>
              </a:rPr>
              <a:t>The Rotary Funding</a:t>
            </a: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 is meant to support you to cover </a:t>
            </a:r>
            <a:r>
              <a:rPr lang="en-US" sz="1100" b="1" kern="1200" dirty="0">
                <a:solidFill>
                  <a:schemeClr val="tx1"/>
                </a:solidFill>
                <a:effectLst/>
                <a:latin typeface="Arial" pitchFamily="-107" charset="0"/>
                <a:ea typeface="ヒラギノ角ゴ Pro W3" pitchFamily="-107" charset="-128"/>
                <a:cs typeface="ヒラギノ角ゴ Pro W3" pitchFamily="-107" charset="-128"/>
              </a:rPr>
              <a:t>basic expenses</a:t>
            </a:r>
            <a:r>
              <a:rPr lang="en-US" sz="1100" kern="1200" dirty="0">
                <a:solidFill>
                  <a:schemeClr val="tx1"/>
                </a:solidFill>
                <a:effectLst/>
                <a:latin typeface="Arial" pitchFamily="-107" charset="0"/>
                <a:ea typeface="ヒラギノ角ゴ Pro W3" pitchFamily="-107" charset="-128"/>
                <a:cs typeface="ヒラギノ角ゴ Pro W3" pitchFamily="-107" charset="-128"/>
              </a:rPr>
              <a:t> incurred</a:t>
            </a: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 while fulfilling your duty as </a:t>
            </a:r>
            <a:r>
              <a:rPr lang="en-US" sz="1100" kern="1200" dirty="0">
                <a:solidFill>
                  <a:schemeClr val="tx1"/>
                </a:solidFill>
                <a:effectLst/>
                <a:latin typeface="Arial" pitchFamily="-107" charset="0"/>
                <a:ea typeface="ヒラギノ角ゴ Pro W3" pitchFamily="-107" charset="-128"/>
                <a:cs typeface="ヒラギノ角ゴ Pro W3" pitchFamily="-107" charset="-128"/>
              </a:rPr>
              <a:t>a governor.</a:t>
            </a: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 You can incur these expenses as DGN, DGE and DG.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pitchFamily="-107" charset="0"/>
                <a:ea typeface="ヒラギノ角ゴ Pro W3" pitchFamily="-107" charset="-128"/>
                <a:cs typeface="ヒラギノ角ゴ Pro W3" pitchFamily="-107" charset="-128"/>
              </a:rPr>
              <a:t>While expectations for governors vary widely among districts, the RI Board distributes funds in a globally fair manner because Rotary’s income primarily comes from membership dues.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The main purpose of the Rotary Funding is meant to support you have when visiting clubs, training district leaders and running the administration of the district – so it is meant to cover basic expenses, not meant to cover all of your expenses.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dirty="0">
                <a:latin typeface="Arial" charset="0"/>
                <a:cs typeface="Arial" charset="0"/>
              </a:rPr>
              <a:t>[click] </a:t>
            </a:r>
            <a:r>
              <a:rPr lang="en-US" sz="1100" b="1" baseline="0" dirty="0">
                <a:latin typeface="Arial" pitchFamily="-107" charset="0"/>
                <a:cs typeface="Arial" charset="0"/>
              </a:rPr>
              <a:t> </a:t>
            </a:r>
            <a:r>
              <a:rPr lang="en-US" sz="1100" kern="1200" dirty="0">
                <a:solidFill>
                  <a:schemeClr val="tx1"/>
                </a:solidFill>
                <a:effectLst/>
                <a:latin typeface="Arial" pitchFamily="-107" charset="0"/>
                <a:ea typeface="ヒラギノ角ゴ Pro W3" pitchFamily="-107" charset="-128"/>
                <a:cs typeface="ヒラギノ角ゴ Pro W3" pitchFamily="-107" charset="-128"/>
              </a:rPr>
              <a:t>Explore other ways to fund what you want to accomplish. Talk to your district finance committee or treasurer about your financial needs and participation goals.  Solicit donations from your club and community businesses.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kern="1200" dirty="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a:solidFill>
                  <a:schemeClr val="tx1"/>
                </a:solidFill>
                <a:effectLst/>
                <a:latin typeface="Arial" pitchFamily="-107" charset="0"/>
                <a:ea typeface="ヒラギノ角ゴ Pro W3" pitchFamily="-107" charset="-128"/>
                <a:cs typeface="ヒラギノ角ゴ Pro W3" pitchFamily="-107" charset="-128"/>
              </a:rPr>
              <a:t>Please note that Expenses of your partner/spouse are not included.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a:solidFill>
                  <a:schemeClr val="tx1"/>
                </a:solidFill>
                <a:effectLst/>
                <a:latin typeface="Arial" pitchFamily="-107" charset="0"/>
                <a:ea typeface="ヒラギノ角ゴ Pro W3" pitchFamily="-107" charset="-128"/>
                <a:cs typeface="ヒラギノ角ゴ Pro W3" pitchFamily="-107" charset="-128"/>
              </a:rPr>
              <a:t>[click]</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1261834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Districts will receive 100% of the funding directly to a district-managed bank account </a:t>
            </a:r>
            <a:r>
              <a:rPr lang="en-US" baseline="0"/>
              <a:t>in July-August of </a:t>
            </a:r>
            <a:r>
              <a:rPr lang="en-US" baseline="0" dirty="0"/>
              <a:t>2024.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16</a:t>
            </a:fld>
            <a:endParaRPr lang="en-US" dirty="0"/>
          </a:p>
        </p:txBody>
      </p:sp>
    </p:spTree>
    <p:extLst>
      <p:ext uri="{BB962C8B-B14F-4D97-AF65-F5344CB8AC3E}">
        <p14:creationId xmlns:p14="http://schemas.microsoft.com/office/powerpoint/2010/main" val="93439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there, it is up to the district governor and the district</a:t>
            </a:r>
            <a:r>
              <a:rPr lang="en-US" baseline="0" dirty="0"/>
              <a:t> finance chair to determine the timelines, reimbursement structure, and reporting requirements for the district governor to the district. </a:t>
            </a:r>
          </a:p>
          <a:p>
            <a:endParaRPr lang="en-US" baseline="0" dirty="0"/>
          </a:p>
          <a:p>
            <a:r>
              <a:rPr lang="en-US" baseline="0" dirty="0"/>
              <a:t>We recommend making sure that each new governor and finance chair take the time to: </a:t>
            </a:r>
          </a:p>
          <a:p>
            <a:r>
              <a:rPr lang="en-US" baseline="0" dirty="0"/>
              <a:t>-   review the Rotary provided resources regarding this test </a:t>
            </a:r>
          </a:p>
          <a:p>
            <a:pPr marL="171450" indent="-171450">
              <a:buFontTx/>
              <a:buChar char="-"/>
            </a:pPr>
            <a:r>
              <a:rPr lang="en-US" baseline="0" dirty="0"/>
              <a:t>communicate early and often about managing processes </a:t>
            </a:r>
          </a:p>
          <a:p>
            <a:pPr marL="171450" indent="-171450">
              <a:buFontTx/>
              <a:buChar char="-"/>
            </a:pPr>
            <a:r>
              <a:rPr lang="en-US" baseline="0" dirty="0"/>
              <a:t>develop a reporting system that works for all parties.  </a:t>
            </a:r>
          </a:p>
          <a:p>
            <a:endParaRPr lang="en-US" baseline="0" dirty="0">
              <a:cs typeface="Arial"/>
            </a:endParaRPr>
          </a:p>
          <a:p>
            <a:r>
              <a:rPr lang="en-US" baseline="0" dirty="0"/>
              <a:t>As governor, you will report your expenses to your district. Your district finance chair will be required to track those expenses, categorize them, and report them using the District Governor Funding Summary Report, which they will be required to submit to their CDS representative by 31 July 2025.</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17</a:t>
            </a:fld>
            <a:endParaRPr lang="en-US" dirty="0"/>
          </a:p>
        </p:txBody>
      </p:sp>
    </p:spTree>
    <p:extLst>
      <p:ext uri="{BB962C8B-B14F-4D97-AF65-F5344CB8AC3E}">
        <p14:creationId xmlns:p14="http://schemas.microsoft.com/office/powerpoint/2010/main" val="4132096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61547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one year of serving as governor, the immediate past governor must provide each club an independently reviewed annual statement and report of district finances. The immediate past governor must provide the statement and report and have it discussed and adopted at a district meeting to which all clubs are entitled to send a representative and for which 30 days’ notice has been given. Alternatively, within one year of serving as governor, the immediate past governor may ask the governor to conduct a club ballot for adoption of the statement and report. The statement and report shall be sent at least 30 days before the club ballot. The governor shall start this process within 30 days of receiving the request from the immediate past governor. The review may be conducted by either a qualified accountant or a district audit committee. An audit committee must:</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19</a:t>
            </a:fld>
            <a:endParaRPr lang="en-US" dirty="0"/>
          </a:p>
        </p:txBody>
      </p:sp>
    </p:spTree>
    <p:extLst>
      <p:ext uri="{BB962C8B-B14F-4D97-AF65-F5344CB8AC3E}">
        <p14:creationId xmlns:p14="http://schemas.microsoft.com/office/powerpoint/2010/main" val="217489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a:t>
            </a:fld>
            <a:endParaRPr lang="en-US"/>
          </a:p>
        </p:txBody>
      </p:sp>
    </p:spTree>
    <p:extLst>
      <p:ext uri="{BB962C8B-B14F-4D97-AF65-F5344CB8AC3E}">
        <p14:creationId xmlns:p14="http://schemas.microsoft.com/office/powerpoint/2010/main" val="275666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0"/>
              </a:rPr>
              <a:pPr marL="0" marR="0" lvl="0" indent="0" algn="r" defTabSz="931863"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ヒラギノ角ゴ Pro W3" charset="0"/>
            </a:endParaRPr>
          </a:p>
        </p:txBody>
      </p:sp>
    </p:spTree>
    <p:extLst>
      <p:ext uri="{BB962C8B-B14F-4D97-AF65-F5344CB8AC3E}">
        <p14:creationId xmlns:p14="http://schemas.microsoft.com/office/powerpoint/2010/main" val="361327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7279" y="4560888"/>
            <a:ext cx="5363817" cy="4320213"/>
          </a:xfrm>
        </p:spPr>
        <p:txBody>
          <a:bodyPr/>
          <a:lstStyle/>
          <a:p>
            <a:pPr eaLnBrk="1" hangingPunct="1"/>
            <a:endParaRPr lang="es-ES" sz="1100" dirty="0">
              <a:latin typeface="Arial" charset="0"/>
              <a:cs typeface="Arial" charset="0"/>
            </a:endParaRPr>
          </a:p>
          <a:p>
            <a:pPr eaLnBrk="1" hangingPunct="1"/>
            <a:endParaRPr lang="es-ES" sz="1100" dirty="0">
              <a:latin typeface="Arial" charset="0"/>
              <a:cs typeface="Arial" charset="0"/>
            </a:endParaRPr>
          </a:p>
          <a:p>
            <a:pPr eaLnBrk="1" hangingPunct="1"/>
            <a:endParaRPr lang="es-ES" sz="1100" dirty="0">
              <a:latin typeface="Arial" charset="0"/>
              <a:cs typeface="Arial" charset="0"/>
            </a:endParaRPr>
          </a:p>
          <a:p>
            <a:pPr eaLnBrk="1" hangingPunct="1"/>
            <a:r>
              <a:rPr lang="es-ES" sz="1100" dirty="0">
                <a:latin typeface="Arial" charset="0"/>
                <a:cs typeface="Arial" charset="0"/>
              </a:rPr>
              <a:t> </a:t>
            </a:r>
            <a:endParaRPr lang="en-US" sz="110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25343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921F9F1-0516-7249-8BD1-DDD6B224F66A}" type="slidenum">
              <a:rPr lang="en-US" smtClean="0"/>
              <a:pPr>
                <a:defRPr/>
              </a:pPr>
              <a:t>4</a:t>
            </a:fld>
            <a:endParaRPr lang="en-US" dirty="0"/>
          </a:p>
        </p:txBody>
      </p:sp>
    </p:spTree>
    <p:extLst>
      <p:ext uri="{BB962C8B-B14F-4D97-AF65-F5344CB8AC3E}">
        <p14:creationId xmlns:p14="http://schemas.microsoft.com/office/powerpoint/2010/main" val="2982251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[click]</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49455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latin typeface="Arial" charset="0"/>
                <a:cs typeface="Arial" charset="0"/>
              </a:rPr>
              <a:t>Although we’re a large organization, we serve Rotarians through an office with specialists familiar with your region.</a:t>
            </a:r>
          </a:p>
          <a:p>
            <a:pPr eaLnBrk="1" hangingPunct="1">
              <a:lnSpc>
                <a:spcPct val="90000"/>
              </a:lnSpc>
            </a:pPr>
            <a:endParaRPr lang="en-US" dirty="0">
              <a:latin typeface="Arial" charset="0"/>
              <a:cs typeface="Arial" charset="0"/>
            </a:endParaRPr>
          </a:p>
          <a:p>
            <a:pPr eaLnBrk="1" hangingPunct="1">
              <a:lnSpc>
                <a:spcPct val="90000"/>
              </a:lnSpc>
            </a:pPr>
            <a:r>
              <a:rPr lang="en-US" dirty="0">
                <a:latin typeface="Arial" charset="0"/>
                <a:cs typeface="Arial" charset="0"/>
              </a:rPr>
              <a:t>Your </a:t>
            </a:r>
            <a:r>
              <a:rPr lang="en-US" b="1" dirty="0">
                <a:latin typeface="Arial" charset="0"/>
                <a:cs typeface="Arial" charset="0"/>
              </a:rPr>
              <a:t>Club and District Support Team</a:t>
            </a:r>
            <a:r>
              <a:rPr lang="en-US" dirty="0">
                <a:latin typeface="Arial" charset="0"/>
                <a:cs typeface="Arial" charset="0"/>
              </a:rPr>
              <a:t>, also known as CDS, will serve as your primary contact at</a:t>
            </a:r>
            <a:r>
              <a:rPr lang="en-US" baseline="0" dirty="0">
                <a:latin typeface="Arial" charset="0"/>
                <a:cs typeface="Arial" charset="0"/>
              </a:rPr>
              <a:t> Rotary</a:t>
            </a:r>
            <a:r>
              <a:rPr lang="en-US" dirty="0">
                <a:latin typeface="Arial" charset="0"/>
                <a:cs typeface="Arial" charset="0"/>
              </a:rPr>
              <a:t> over the next two years.  </a:t>
            </a:r>
          </a:p>
          <a:p>
            <a:pPr eaLnBrk="1" hangingPunct="1">
              <a:lnSpc>
                <a:spcPct val="90000"/>
              </a:lnSpc>
            </a:pPr>
            <a:endParaRPr lang="en-US" dirty="0">
              <a:latin typeface="Arial" charset="0"/>
              <a:cs typeface="Arial" charset="0"/>
            </a:endParaRPr>
          </a:p>
          <a:p>
            <a:pPr eaLnBrk="1" hangingPunct="1">
              <a:lnSpc>
                <a:spcPct val="90000"/>
              </a:lnSpc>
            </a:pPr>
            <a:r>
              <a:rPr lang="en-US" dirty="0">
                <a:latin typeface="Arial" charset="0"/>
                <a:cs typeface="Arial" charset="0"/>
              </a:rPr>
              <a:t>We provide direct support and assistance to Rotarians and work closely with club and district leaders.</a:t>
            </a:r>
          </a:p>
          <a:p>
            <a:pPr eaLnBrk="1" hangingPunct="1">
              <a:lnSpc>
                <a:spcPct val="90000"/>
              </a:lnSpc>
              <a:buFontTx/>
              <a:buChar char="•"/>
            </a:pPr>
            <a:endParaRPr lang="en-US" dirty="0">
              <a:latin typeface="Arial" charset="0"/>
              <a:cs typeface="Arial" charset="0"/>
            </a:endParaRPr>
          </a:p>
          <a:p>
            <a:pPr eaLnBrk="1" hangingPunct="1">
              <a:lnSpc>
                <a:spcPct val="90000"/>
              </a:lnSpc>
            </a:pPr>
            <a:r>
              <a:rPr lang="en-US" dirty="0">
                <a:latin typeface="Arial" charset="0"/>
                <a:cs typeface="Arial" charset="0"/>
              </a:rPr>
              <a:t>Your team, pictured here, includes [add names]</a:t>
            </a:r>
          </a:p>
          <a:p>
            <a:pPr eaLnBrk="1" hangingPunct="1">
              <a:lnSpc>
                <a:spcPct val="90000"/>
              </a:lnSpc>
              <a:buFontTx/>
              <a:buChar char="•"/>
            </a:pPr>
            <a:endParaRPr lang="en-US" dirty="0">
              <a:latin typeface="Arial" charset="0"/>
              <a:cs typeface="Arial" charset="0"/>
            </a:endParaRPr>
          </a:p>
          <a:p>
            <a:pPr eaLnBrk="1" hangingPunct="1">
              <a:lnSpc>
                <a:spcPct val="90000"/>
              </a:lnSpc>
            </a:pPr>
            <a:r>
              <a:rPr lang="en-US" i="0" dirty="0">
                <a:latin typeface="Arial" charset="0"/>
                <a:cs typeface="Arial" charset="0"/>
              </a:rPr>
              <a:t>We are your regional</a:t>
            </a:r>
            <a:r>
              <a:rPr lang="en-US" i="0" baseline="0" dirty="0">
                <a:latin typeface="Arial" charset="0"/>
                <a:cs typeface="Arial" charset="0"/>
              </a:rPr>
              <a:t> experts and just one email or phone call away. </a:t>
            </a:r>
          </a:p>
          <a:p>
            <a:pPr eaLnBrk="1" hangingPunct="1">
              <a:lnSpc>
                <a:spcPct val="90000"/>
              </a:lnSpc>
            </a:pPr>
            <a:endParaRPr lang="en-US" dirty="0">
              <a:latin typeface="Arial" charset="0"/>
              <a:cs typeface="Arial" charset="0"/>
            </a:endParaRPr>
          </a:p>
          <a:p>
            <a:pPr eaLnBrk="1" hangingPunct="1">
              <a:lnSpc>
                <a:spcPct val="90000"/>
              </a:lnSpc>
            </a:pPr>
            <a:r>
              <a:rPr lang="en-US" b="1" dirty="0">
                <a:latin typeface="Arial" charset="0"/>
                <a:cs typeface="Arial" charset="0"/>
              </a:rPr>
              <a:t>[click] </a:t>
            </a:r>
            <a:endParaRPr lang="en-US"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159069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latin typeface="Arial" charset="0"/>
                <a:cs typeface="Arial" charset="0"/>
              </a:rPr>
              <a:t>Although we’re a large organization, we serve Rotarians through an office with specialists familiar with your region.</a:t>
            </a:r>
          </a:p>
          <a:p>
            <a:pPr eaLnBrk="1" hangingPunct="1">
              <a:lnSpc>
                <a:spcPct val="90000"/>
              </a:lnSpc>
            </a:pPr>
            <a:endParaRPr lang="en-US" dirty="0">
              <a:latin typeface="Arial" charset="0"/>
              <a:cs typeface="Arial" charset="0"/>
            </a:endParaRPr>
          </a:p>
          <a:p>
            <a:pPr eaLnBrk="1" hangingPunct="1">
              <a:lnSpc>
                <a:spcPct val="90000"/>
              </a:lnSpc>
            </a:pPr>
            <a:r>
              <a:rPr lang="en-US" dirty="0">
                <a:latin typeface="Arial" charset="0"/>
                <a:cs typeface="Arial" charset="0"/>
              </a:rPr>
              <a:t>Your </a:t>
            </a:r>
            <a:r>
              <a:rPr lang="en-US" b="1" dirty="0">
                <a:latin typeface="Arial" charset="0"/>
                <a:cs typeface="Arial" charset="0"/>
              </a:rPr>
              <a:t>Club and District Support Team</a:t>
            </a:r>
            <a:r>
              <a:rPr lang="en-US" dirty="0">
                <a:latin typeface="Arial" charset="0"/>
                <a:cs typeface="Arial" charset="0"/>
              </a:rPr>
              <a:t>, also known as CDS, will serve as your primary contact at</a:t>
            </a:r>
            <a:r>
              <a:rPr lang="en-US" baseline="0" dirty="0">
                <a:latin typeface="Arial" charset="0"/>
                <a:cs typeface="Arial" charset="0"/>
              </a:rPr>
              <a:t> Rotary</a:t>
            </a:r>
            <a:r>
              <a:rPr lang="en-US" dirty="0">
                <a:latin typeface="Arial" charset="0"/>
                <a:cs typeface="Arial" charset="0"/>
              </a:rPr>
              <a:t> over the next two years.  </a:t>
            </a:r>
          </a:p>
          <a:p>
            <a:pPr eaLnBrk="1" hangingPunct="1">
              <a:lnSpc>
                <a:spcPct val="90000"/>
              </a:lnSpc>
            </a:pPr>
            <a:endParaRPr lang="en-US" dirty="0">
              <a:latin typeface="Arial" charset="0"/>
              <a:cs typeface="Arial" charset="0"/>
            </a:endParaRPr>
          </a:p>
          <a:p>
            <a:pPr eaLnBrk="1" hangingPunct="1">
              <a:lnSpc>
                <a:spcPct val="90000"/>
              </a:lnSpc>
            </a:pPr>
            <a:r>
              <a:rPr lang="en-US" dirty="0">
                <a:latin typeface="Arial" charset="0"/>
                <a:cs typeface="Arial" charset="0"/>
              </a:rPr>
              <a:t>We provide direct support and assistance to Rotarians and work closely with club and district leaders.</a:t>
            </a:r>
          </a:p>
          <a:p>
            <a:pPr eaLnBrk="1" hangingPunct="1">
              <a:lnSpc>
                <a:spcPct val="90000"/>
              </a:lnSpc>
              <a:buFontTx/>
              <a:buChar char="•"/>
            </a:pPr>
            <a:endParaRPr lang="en-US" dirty="0">
              <a:latin typeface="Arial" charset="0"/>
              <a:cs typeface="Arial" charset="0"/>
            </a:endParaRPr>
          </a:p>
          <a:p>
            <a:pPr eaLnBrk="1" hangingPunct="1">
              <a:lnSpc>
                <a:spcPct val="90000"/>
              </a:lnSpc>
            </a:pPr>
            <a:r>
              <a:rPr lang="en-US" dirty="0">
                <a:latin typeface="Arial" charset="0"/>
                <a:cs typeface="Arial" charset="0"/>
              </a:rPr>
              <a:t>Your team, pictured here, includes [add names]</a:t>
            </a:r>
          </a:p>
          <a:p>
            <a:pPr eaLnBrk="1" hangingPunct="1">
              <a:lnSpc>
                <a:spcPct val="90000"/>
              </a:lnSpc>
              <a:buFontTx/>
              <a:buChar char="•"/>
            </a:pPr>
            <a:endParaRPr lang="en-US" dirty="0">
              <a:latin typeface="Arial" charset="0"/>
              <a:cs typeface="Arial" charset="0"/>
            </a:endParaRPr>
          </a:p>
          <a:p>
            <a:pPr eaLnBrk="1" hangingPunct="1">
              <a:lnSpc>
                <a:spcPct val="90000"/>
              </a:lnSpc>
            </a:pPr>
            <a:r>
              <a:rPr lang="en-US" i="0" dirty="0">
                <a:latin typeface="Arial" charset="0"/>
                <a:cs typeface="Arial" charset="0"/>
              </a:rPr>
              <a:t>We are your regional</a:t>
            </a:r>
            <a:r>
              <a:rPr lang="en-US" i="0" baseline="0" dirty="0">
                <a:latin typeface="Arial" charset="0"/>
                <a:cs typeface="Arial" charset="0"/>
              </a:rPr>
              <a:t> experts and just one email or phone call away. </a:t>
            </a:r>
          </a:p>
          <a:p>
            <a:pPr eaLnBrk="1" hangingPunct="1">
              <a:lnSpc>
                <a:spcPct val="90000"/>
              </a:lnSpc>
            </a:pPr>
            <a:endParaRPr lang="en-US" dirty="0">
              <a:latin typeface="Arial" charset="0"/>
              <a:cs typeface="Arial" charset="0"/>
            </a:endParaRPr>
          </a:p>
          <a:p>
            <a:pPr eaLnBrk="1" hangingPunct="1">
              <a:lnSpc>
                <a:spcPct val="90000"/>
              </a:lnSpc>
            </a:pPr>
            <a:r>
              <a:rPr lang="en-US" b="1" dirty="0">
                <a:latin typeface="Arial" charset="0"/>
                <a:cs typeface="Arial" charset="0"/>
              </a:rPr>
              <a:t>[click] </a:t>
            </a:r>
            <a:endParaRPr lang="en-US"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127807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latin typeface="Arial" charset="0"/>
                <a:cs typeface="Arial" charset="0"/>
              </a:rPr>
              <a:t>Although we’re a large organization, we serve Rotarians through an office with specialists familiar with your region.</a:t>
            </a:r>
          </a:p>
          <a:p>
            <a:pPr eaLnBrk="1" hangingPunct="1">
              <a:lnSpc>
                <a:spcPct val="90000"/>
              </a:lnSpc>
            </a:pPr>
            <a:endParaRPr lang="en-US" dirty="0">
              <a:latin typeface="Arial" charset="0"/>
              <a:cs typeface="Arial" charset="0"/>
            </a:endParaRPr>
          </a:p>
          <a:p>
            <a:pPr eaLnBrk="1" hangingPunct="1">
              <a:lnSpc>
                <a:spcPct val="90000"/>
              </a:lnSpc>
            </a:pPr>
            <a:r>
              <a:rPr lang="en-US" dirty="0">
                <a:latin typeface="Arial" charset="0"/>
                <a:cs typeface="Arial" charset="0"/>
              </a:rPr>
              <a:t>Your </a:t>
            </a:r>
            <a:r>
              <a:rPr lang="en-US" b="1" dirty="0">
                <a:latin typeface="Arial" charset="0"/>
                <a:cs typeface="Arial" charset="0"/>
              </a:rPr>
              <a:t>Club and District Support Team</a:t>
            </a:r>
            <a:r>
              <a:rPr lang="en-US" dirty="0">
                <a:latin typeface="Arial" charset="0"/>
                <a:cs typeface="Arial" charset="0"/>
              </a:rPr>
              <a:t>, also known as CDS, will serve as your primary contact at</a:t>
            </a:r>
            <a:r>
              <a:rPr lang="en-US" baseline="0" dirty="0">
                <a:latin typeface="Arial" charset="0"/>
                <a:cs typeface="Arial" charset="0"/>
              </a:rPr>
              <a:t> Rotary</a:t>
            </a:r>
            <a:r>
              <a:rPr lang="en-US" dirty="0">
                <a:latin typeface="Arial" charset="0"/>
                <a:cs typeface="Arial" charset="0"/>
              </a:rPr>
              <a:t> over the next two years.  </a:t>
            </a:r>
          </a:p>
          <a:p>
            <a:pPr eaLnBrk="1" hangingPunct="1">
              <a:lnSpc>
                <a:spcPct val="90000"/>
              </a:lnSpc>
            </a:pPr>
            <a:endParaRPr lang="en-US" dirty="0">
              <a:latin typeface="Arial" charset="0"/>
              <a:cs typeface="Arial" charset="0"/>
            </a:endParaRPr>
          </a:p>
          <a:p>
            <a:pPr eaLnBrk="1" hangingPunct="1">
              <a:lnSpc>
                <a:spcPct val="90000"/>
              </a:lnSpc>
            </a:pPr>
            <a:r>
              <a:rPr lang="en-US" dirty="0">
                <a:latin typeface="Arial" charset="0"/>
                <a:cs typeface="Arial" charset="0"/>
              </a:rPr>
              <a:t>We provide direct support and assistance to Rotarians and work closely with club and district leaders.</a:t>
            </a:r>
          </a:p>
          <a:p>
            <a:pPr eaLnBrk="1" hangingPunct="1">
              <a:lnSpc>
                <a:spcPct val="90000"/>
              </a:lnSpc>
              <a:buFontTx/>
              <a:buChar char="•"/>
            </a:pPr>
            <a:endParaRPr lang="en-US" dirty="0">
              <a:latin typeface="Arial" charset="0"/>
              <a:cs typeface="Arial" charset="0"/>
            </a:endParaRPr>
          </a:p>
          <a:p>
            <a:pPr eaLnBrk="1" hangingPunct="1">
              <a:lnSpc>
                <a:spcPct val="90000"/>
              </a:lnSpc>
            </a:pPr>
            <a:r>
              <a:rPr lang="en-US" dirty="0">
                <a:latin typeface="Arial" charset="0"/>
                <a:cs typeface="Arial" charset="0"/>
              </a:rPr>
              <a:t>Your team, pictured here, includes [add names]</a:t>
            </a:r>
          </a:p>
          <a:p>
            <a:pPr eaLnBrk="1" hangingPunct="1">
              <a:lnSpc>
                <a:spcPct val="90000"/>
              </a:lnSpc>
              <a:buFontTx/>
              <a:buChar char="•"/>
            </a:pPr>
            <a:endParaRPr lang="en-US" dirty="0">
              <a:latin typeface="Arial" charset="0"/>
              <a:cs typeface="Arial" charset="0"/>
            </a:endParaRPr>
          </a:p>
          <a:p>
            <a:pPr eaLnBrk="1" hangingPunct="1">
              <a:lnSpc>
                <a:spcPct val="90000"/>
              </a:lnSpc>
            </a:pPr>
            <a:r>
              <a:rPr lang="en-US" i="0" dirty="0">
                <a:latin typeface="Arial" charset="0"/>
                <a:cs typeface="Arial" charset="0"/>
              </a:rPr>
              <a:t>We are your regional</a:t>
            </a:r>
            <a:r>
              <a:rPr lang="en-US" i="0" baseline="0" dirty="0">
                <a:latin typeface="Arial" charset="0"/>
                <a:cs typeface="Arial" charset="0"/>
              </a:rPr>
              <a:t> experts and just one email or phone call away. </a:t>
            </a:r>
          </a:p>
          <a:p>
            <a:pPr eaLnBrk="1" hangingPunct="1">
              <a:lnSpc>
                <a:spcPct val="90000"/>
              </a:lnSpc>
            </a:pPr>
            <a:endParaRPr lang="en-US" dirty="0">
              <a:latin typeface="Arial" charset="0"/>
              <a:cs typeface="Arial" charset="0"/>
            </a:endParaRPr>
          </a:p>
          <a:p>
            <a:pPr eaLnBrk="1" hangingPunct="1">
              <a:lnSpc>
                <a:spcPct val="90000"/>
              </a:lnSpc>
            </a:pPr>
            <a:r>
              <a:rPr lang="en-US" b="1" dirty="0">
                <a:latin typeface="Arial" charset="0"/>
                <a:cs typeface="Arial" charset="0"/>
              </a:rPr>
              <a:t>[click] </a:t>
            </a:r>
            <a:endParaRPr lang="en-US"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364144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921F9F1-0516-7249-8BD1-DDD6B224F66A}" type="slidenum">
              <a:rPr lang="en-US" smtClean="0"/>
              <a:pPr>
                <a:defRPr/>
              </a:pPr>
              <a:t>9</a:t>
            </a:fld>
            <a:endParaRPr lang="en-US" dirty="0"/>
          </a:p>
        </p:txBody>
      </p:sp>
    </p:spTree>
    <p:extLst>
      <p:ext uri="{BB962C8B-B14F-4D97-AF65-F5344CB8AC3E}">
        <p14:creationId xmlns:p14="http://schemas.microsoft.com/office/powerpoint/2010/main" val="186628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pitchFamily="34" charset="0"/>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96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13096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111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92620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5752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1849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a:solidFill>
                <a:prstClr val="white"/>
              </a:solidFill>
            </a:endParaRPr>
          </a:p>
        </p:txBody>
      </p:sp>
      <p:sp>
        <p:nvSpPr>
          <p:cNvPr id="6" name="Rectangle 5"/>
          <p:cNvSpPr/>
          <p:nvPr userDrawn="1"/>
        </p:nvSpPr>
        <p:spPr>
          <a:xfrm>
            <a:off x="0" y="457200"/>
            <a:ext cx="91440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b="1"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hasCustomPrompt="1"/>
          </p:nvPr>
        </p:nvSpPr>
        <p:spPr>
          <a:xfrm>
            <a:off x="685800" y="1219201"/>
            <a:ext cx="8001000" cy="685799"/>
          </a:xfrm>
          <a:prstGeom prst="rect">
            <a:avLst/>
          </a:prstGeom>
        </p:spPr>
        <p:txBody>
          <a:bodyPr/>
          <a:lstStyle>
            <a:lvl1pPr marL="0" indent="0">
              <a:buNone/>
              <a:defRPr sz="2600" b="1">
                <a:solidFill>
                  <a:srgbClr val="D91B5C"/>
                </a:solidFill>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add subheading</a:t>
            </a:r>
          </a:p>
        </p:txBody>
      </p:sp>
      <p:sp>
        <p:nvSpPr>
          <p:cNvPr id="7" name="Content Placeholder 2"/>
          <p:cNvSpPr>
            <a:spLocks noGrp="1"/>
          </p:cNvSpPr>
          <p:nvPr>
            <p:ph idx="10" hasCustomPrompt="1"/>
          </p:nvPr>
        </p:nvSpPr>
        <p:spPr>
          <a:xfrm>
            <a:off x="990600" y="2082204"/>
            <a:ext cx="7696200" cy="3388279"/>
          </a:xfrm>
          <a:prstGeom prst="rect">
            <a:avLst/>
          </a:prstGeom>
        </p:spPr>
        <p:txBody>
          <a:bodyPr/>
          <a:lstStyle>
            <a:lvl1pPr marL="342900" indent="-290513">
              <a:spcBef>
                <a:spcPts val="1200"/>
              </a:spcBef>
              <a:buFont typeface="Arial" pitchFamily="34" charset="0"/>
              <a:buChar char="•"/>
              <a:defRPr sz="2200" b="1">
                <a:solidFill>
                  <a:srgbClr val="675D58"/>
                </a:solidFill>
                <a:latin typeface="Georgia"/>
                <a:cs typeface="Georgia"/>
              </a:defRPr>
            </a:lvl1pPr>
            <a:lvl2pPr marL="742950" indent="-285750">
              <a:buSzPct val="80000"/>
              <a:buFont typeface="Wingdings" pitchFamily="2" charset="2"/>
              <a:buChar char="Ø"/>
              <a:defRPr sz="2000">
                <a:solidFill>
                  <a:srgbClr val="675D58"/>
                </a:solidFill>
                <a:latin typeface="Georgia"/>
                <a:cs typeface="Georgia"/>
              </a:defRPr>
            </a:lvl2pPr>
            <a:lvl3pPr>
              <a:defRPr sz="2200">
                <a:solidFill>
                  <a:schemeClr val="bg1">
                    <a:lumMod val="50000"/>
                  </a:schemeClr>
                </a:solidFill>
                <a:latin typeface="Georgia"/>
                <a:cs typeface="Georgia"/>
              </a:defRPr>
            </a:lvl3pPr>
            <a:lvl4pPr>
              <a:defRPr sz="1800">
                <a:solidFill>
                  <a:schemeClr val="bg1">
                    <a:lumMod val="50000"/>
                  </a:schemeClr>
                </a:solidFill>
                <a:latin typeface="Georgia"/>
                <a:cs typeface="Georgia"/>
              </a:defRPr>
            </a:lvl4pPr>
            <a:lvl5pPr>
              <a:defRPr sz="1600">
                <a:solidFill>
                  <a:schemeClr val="bg1">
                    <a:lumMod val="50000"/>
                  </a:schemeClr>
                </a:solidFill>
                <a:latin typeface="Georgia"/>
                <a:cs typeface="Georgia"/>
              </a:defRPr>
            </a:lvl5pPr>
          </a:lstStyle>
          <a:p>
            <a:pPr lvl="0"/>
            <a:r>
              <a:rPr lang="en-US" dirty="0"/>
              <a:t>Bullet Points First level</a:t>
            </a:r>
          </a:p>
          <a:p>
            <a:pPr lvl="1"/>
            <a:r>
              <a:rPr lang="en-US" dirty="0"/>
              <a:t>Second level</a:t>
            </a:r>
            <a:br>
              <a:rPr lang="en-US" dirty="0"/>
            </a:br>
            <a:endParaRPr lang="en-US" dirty="0"/>
          </a:p>
          <a:p>
            <a:pPr lvl="1"/>
            <a:endParaRPr lang="en-US" dirty="0"/>
          </a:p>
        </p:txBody>
      </p:sp>
    </p:spTree>
    <p:extLst>
      <p:ext uri="{BB962C8B-B14F-4D97-AF65-F5344CB8AC3E}">
        <p14:creationId xmlns:p14="http://schemas.microsoft.com/office/powerpoint/2010/main" val="26953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5473"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06311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81802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21163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4103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pitchFamily="34" charset="0"/>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6093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06344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5419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601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6955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6540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5604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075383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60884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217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233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pitchFamily="34" charset="0"/>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036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396779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710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69261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8789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555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810849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923673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0136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268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771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pitchFamily="34" charset="0"/>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098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7509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2286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846179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36099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7217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9458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497333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218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279604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6597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pitchFamily="34" charset="0"/>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1536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49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309184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7523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5678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50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6253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561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2661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908078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14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76226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53853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781437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6226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06524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163903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632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a:solidFill>
                <a:prstClr val="white"/>
              </a:solidFill>
            </a:endParaRPr>
          </a:p>
        </p:txBody>
      </p:sp>
      <p:sp>
        <p:nvSpPr>
          <p:cNvPr id="6" name="Rectangle 5"/>
          <p:cNvSpPr/>
          <p:nvPr userDrawn="1"/>
        </p:nvSpPr>
        <p:spPr>
          <a:xfrm>
            <a:off x="0" y="457200"/>
            <a:ext cx="91440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b="1"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hasCustomPrompt="1"/>
          </p:nvPr>
        </p:nvSpPr>
        <p:spPr>
          <a:xfrm>
            <a:off x="685800" y="1219201"/>
            <a:ext cx="8001000" cy="685799"/>
          </a:xfrm>
          <a:prstGeom prst="rect">
            <a:avLst/>
          </a:prstGeom>
        </p:spPr>
        <p:txBody>
          <a:bodyPr/>
          <a:lstStyle>
            <a:lvl1pPr marL="0" indent="0">
              <a:buNone/>
              <a:defRPr sz="2600" b="1">
                <a:solidFill>
                  <a:srgbClr val="D91B5C"/>
                </a:solidFill>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add subheading</a:t>
            </a:r>
          </a:p>
        </p:txBody>
      </p:sp>
      <p:sp>
        <p:nvSpPr>
          <p:cNvPr id="7" name="Content Placeholder 2"/>
          <p:cNvSpPr>
            <a:spLocks noGrp="1"/>
          </p:cNvSpPr>
          <p:nvPr>
            <p:ph idx="10" hasCustomPrompt="1"/>
          </p:nvPr>
        </p:nvSpPr>
        <p:spPr>
          <a:xfrm>
            <a:off x="990600" y="2082204"/>
            <a:ext cx="7696200" cy="3388279"/>
          </a:xfrm>
          <a:prstGeom prst="rect">
            <a:avLst/>
          </a:prstGeom>
        </p:spPr>
        <p:txBody>
          <a:bodyPr/>
          <a:lstStyle>
            <a:lvl1pPr marL="342900" indent="-290513">
              <a:spcBef>
                <a:spcPts val="1200"/>
              </a:spcBef>
              <a:buFont typeface="Arial" pitchFamily="34" charset="0"/>
              <a:buChar char="•"/>
              <a:defRPr sz="2200" b="1">
                <a:solidFill>
                  <a:srgbClr val="675D58"/>
                </a:solidFill>
                <a:latin typeface="Georgia"/>
                <a:cs typeface="Georgia"/>
              </a:defRPr>
            </a:lvl1pPr>
            <a:lvl2pPr marL="742950" indent="-285750">
              <a:buSzPct val="80000"/>
              <a:buFont typeface="Wingdings" pitchFamily="2" charset="2"/>
              <a:buChar char="Ø"/>
              <a:defRPr sz="2000">
                <a:solidFill>
                  <a:srgbClr val="675D58"/>
                </a:solidFill>
                <a:latin typeface="Georgia"/>
                <a:cs typeface="Georgia"/>
              </a:defRPr>
            </a:lvl2pPr>
            <a:lvl3pPr>
              <a:defRPr sz="2200">
                <a:solidFill>
                  <a:schemeClr val="bg1">
                    <a:lumMod val="50000"/>
                  </a:schemeClr>
                </a:solidFill>
                <a:latin typeface="Georgia"/>
                <a:cs typeface="Georgia"/>
              </a:defRPr>
            </a:lvl3pPr>
            <a:lvl4pPr>
              <a:defRPr sz="1800">
                <a:solidFill>
                  <a:schemeClr val="bg1">
                    <a:lumMod val="50000"/>
                  </a:schemeClr>
                </a:solidFill>
                <a:latin typeface="Georgia"/>
                <a:cs typeface="Georgia"/>
              </a:defRPr>
            </a:lvl4pPr>
            <a:lvl5pPr>
              <a:defRPr sz="1600">
                <a:solidFill>
                  <a:schemeClr val="bg1">
                    <a:lumMod val="50000"/>
                  </a:schemeClr>
                </a:solidFill>
                <a:latin typeface="Georgia"/>
                <a:cs typeface="Georgia"/>
              </a:defRPr>
            </a:lvl5pPr>
          </a:lstStyle>
          <a:p>
            <a:pPr lvl="0"/>
            <a:r>
              <a:rPr lang="en-US" dirty="0"/>
              <a:t>Bullet Points First level</a:t>
            </a:r>
          </a:p>
          <a:p>
            <a:pPr lvl="1"/>
            <a:r>
              <a:rPr lang="en-US" dirty="0"/>
              <a:t>Second level</a:t>
            </a:r>
            <a:br>
              <a:rPr lang="en-US" dirty="0"/>
            </a:br>
            <a:endParaRPr lang="en-US" dirty="0"/>
          </a:p>
          <a:p>
            <a:pPr lvl="1"/>
            <a:endParaRPr lang="en-US" dirty="0"/>
          </a:p>
        </p:txBody>
      </p:sp>
    </p:spTree>
    <p:extLst>
      <p:ext uri="{BB962C8B-B14F-4D97-AF65-F5344CB8AC3E}">
        <p14:creationId xmlns:p14="http://schemas.microsoft.com/office/powerpoint/2010/main" val="89119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3510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08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970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8.xml"/><Relationship Id="rId7" Type="http://schemas.openxmlformats.org/officeDocument/2006/relationships/image" Target="../media/image2.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4.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png"/><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5.png"/><Relationship Id="rId2" Type="http://schemas.openxmlformats.org/officeDocument/2006/relationships/slideLayout" Target="../slideLayouts/slideLayout53.xml"/><Relationship Id="rId16" Type="http://schemas.openxmlformats.org/officeDocument/2006/relationships/theme" Target="../theme/theme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030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50"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200" y="6165126"/>
            <a:ext cx="1371600" cy="514350"/>
          </a:xfrm>
          <a:prstGeom prst="rect">
            <a:avLst/>
          </a:prstGeom>
        </p:spPr>
      </p:pic>
      <p:pic>
        <p:nvPicPr>
          <p:cNvPr id="5" name="Picture 4" descr="wh-rev.eps"/>
          <p:cNvPicPr>
            <a:picLocks noChangeAspect="1"/>
          </p:cNvPicPr>
          <p:nvPr/>
        </p:nvPicPr>
        <p:blipFill>
          <a:blip r:embed="rId8">
            <a:alphaModFix/>
            <a:extLst>
              <a:ext uri="{28A0092B-C50C-407E-A947-70E740481C1C}">
                <a14:useLocalDpi xmlns:a14="http://schemas.microsoft.com/office/drawing/2010/main"/>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val="244787679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130476819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2" r:id="rId15"/>
    <p:sldLayoutId id="2147484262" r:id="rId16"/>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4181841530"/>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9" r:id="rId15"/>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205664092"/>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8" r:id="rId15"/>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22.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hyperlink" Target="mailto:Gregory.Franks@Rotary.org" TargetMode="External"/><Relationship Id="rId4" Type="http://schemas.openxmlformats.org/officeDocument/2006/relationships/hyperlink" Target="mailto:Darwin.Sampedro@Rotary.or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jpeg"/><Relationship Id="rId2" Type="http://schemas.openxmlformats.org/officeDocument/2006/relationships/slideLayout" Target="../slideLayouts/slideLayout22.xml"/><Relationship Id="rId1" Type="http://schemas.openxmlformats.org/officeDocument/2006/relationships/themeOverride" Target="../theme/themeOverride2.xml"/><Relationship Id="rId6" Type="http://schemas.openxmlformats.org/officeDocument/2006/relationships/image" Target="../media/image11.jpeg"/><Relationship Id="rId5" Type="http://schemas.openxmlformats.org/officeDocument/2006/relationships/hyperlink" Target="mailto:John.Hannes@rotary.org" TargetMode="External"/><Relationship Id="rId4" Type="http://schemas.openxmlformats.org/officeDocument/2006/relationships/hyperlink" Target="mailto:Andrez.Perez@Rotary.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Nick.Taylor@Rotary.org"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hyperlink" Target="mailto:Michael.DeGrandis@Rotary.org"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892" y="2501251"/>
            <a:ext cx="8972107" cy="5309146"/>
          </a:xfrm>
          <a:prstGeom prst="rect">
            <a:avLst/>
          </a:prstGeom>
          <a:noFill/>
        </p:spPr>
        <p:txBody>
          <a:bodyPr wrap="square" rtlCol="0">
            <a:spAutoFit/>
          </a:bodyPr>
          <a:lstStyle/>
          <a:p>
            <a:endParaRPr lang="de-CH" dirty="0">
              <a:solidFill>
                <a:srgbClr val="958D85"/>
              </a:solidFill>
            </a:endParaRPr>
          </a:p>
          <a:p>
            <a:endParaRPr lang="de-CH" dirty="0">
              <a:solidFill>
                <a:srgbClr val="958D85"/>
              </a:solidFill>
            </a:endParaRPr>
          </a:p>
          <a:p>
            <a:pPr algn="ctr"/>
            <a:endParaRPr lang="de-CH" sz="2500" b="1" dirty="0">
              <a:solidFill>
                <a:prstClr val="white"/>
              </a:solidFill>
            </a:endParaRPr>
          </a:p>
          <a:p>
            <a:endParaRPr lang="de-CH" dirty="0">
              <a:solidFill>
                <a:srgbClr val="958D85"/>
              </a:solidFill>
            </a:endParaRPr>
          </a:p>
          <a:p>
            <a:endParaRPr lang="de-CH" dirty="0">
              <a:solidFill>
                <a:srgbClr val="958D85"/>
              </a:solidFill>
            </a:endParaRPr>
          </a:p>
          <a:p>
            <a:pPr>
              <a:spcAft>
                <a:spcPts val="0"/>
              </a:spcAft>
            </a:pPr>
            <a:endParaRPr lang="en-US" sz="1800" dirty="0">
              <a:solidFill>
                <a:srgbClr val="00246C"/>
              </a:solidFill>
              <a:latin typeface="Georgia"/>
              <a:cs typeface="Georgia"/>
            </a:endParaRPr>
          </a:p>
          <a:p>
            <a:pPr>
              <a:spcAft>
                <a:spcPts val="0"/>
              </a:spcAft>
            </a:pPr>
            <a:r>
              <a:rPr lang="en-US" sz="2000" dirty="0">
                <a:solidFill>
                  <a:srgbClr val="00246C"/>
                </a:solidFill>
                <a:latin typeface="Georgia" panose="02040502050405020303" pitchFamily="18" charset="0"/>
                <a:cs typeface="Georgia"/>
              </a:rPr>
              <a:t>Gregory Franks					Zones 30-31</a:t>
            </a:r>
          </a:p>
          <a:p>
            <a:pPr>
              <a:spcAft>
                <a:spcPts val="0"/>
              </a:spcAft>
            </a:pPr>
            <a:r>
              <a:rPr lang="en-US" sz="2000" dirty="0">
                <a:solidFill>
                  <a:srgbClr val="00246C"/>
                </a:solidFill>
                <a:latin typeface="Georgia" panose="02040502050405020303" pitchFamily="18" charset="0"/>
                <a:cs typeface="Georgia"/>
              </a:rPr>
              <a:t>Senior  Supervisor		           		       </a:t>
            </a:r>
          </a:p>
          <a:p>
            <a:pPr>
              <a:spcAft>
                <a:spcPts val="0"/>
              </a:spcAft>
            </a:pPr>
            <a:r>
              <a:rPr lang="en-US" sz="2000" dirty="0">
                <a:solidFill>
                  <a:srgbClr val="00246C"/>
                </a:solidFill>
                <a:latin typeface="Georgia" panose="02040502050405020303" pitchFamily="18" charset="0"/>
                <a:cs typeface="Georgia"/>
              </a:rPr>
              <a:t>Club and District Support, The Americas	</a:t>
            </a:r>
          </a:p>
          <a:p>
            <a:pPr>
              <a:spcAft>
                <a:spcPts val="0"/>
              </a:spcAft>
            </a:pPr>
            <a:r>
              <a:rPr lang="en-US" sz="2000" dirty="0">
                <a:solidFill>
                  <a:srgbClr val="00246C"/>
                </a:solidFill>
                <a:latin typeface="Georgia" panose="02040502050405020303" pitchFamily="18" charset="0"/>
                <a:cs typeface="Georgia"/>
              </a:rPr>
              <a:t>							</a:t>
            </a:r>
            <a:endParaRPr lang="de-CH" sz="2800" dirty="0">
              <a:solidFill>
                <a:srgbClr val="958D85"/>
              </a:solidFill>
              <a:latin typeface="Arial Narrow" panose="020B0606020202030204" pitchFamily="34" charset="0"/>
            </a:endParaRPr>
          </a:p>
          <a:p>
            <a:endParaRPr lang="de-CH" dirty="0">
              <a:solidFill>
                <a:srgbClr val="958D85"/>
              </a:solidFill>
            </a:endParaRPr>
          </a:p>
          <a:p>
            <a:endParaRPr lang="de-CH" dirty="0">
              <a:solidFill>
                <a:srgbClr val="958D85"/>
              </a:solidFill>
            </a:endParaRPr>
          </a:p>
          <a:p>
            <a:endParaRPr lang="de-CH" dirty="0">
              <a:solidFill>
                <a:srgbClr val="958D85"/>
              </a:solidFill>
            </a:endParaRPr>
          </a:p>
          <a:p>
            <a:endParaRPr lang="de-CH" dirty="0">
              <a:solidFill>
                <a:srgbClr val="958D85"/>
              </a:solidFill>
            </a:endParaRPr>
          </a:p>
          <a:p>
            <a:endParaRPr lang="en-GB" dirty="0">
              <a:solidFill>
                <a:srgbClr val="958D85"/>
              </a:solidFill>
            </a:endParaRPr>
          </a:p>
        </p:txBody>
      </p:sp>
      <p:sp>
        <p:nvSpPr>
          <p:cNvPr id="5" name="Title 4"/>
          <p:cNvSpPr>
            <a:spLocks noGrp="1"/>
          </p:cNvSpPr>
          <p:nvPr>
            <p:ph type="ctrTitle"/>
          </p:nvPr>
        </p:nvSpPr>
        <p:spPr>
          <a:xfrm>
            <a:off x="-1" y="3399970"/>
            <a:ext cx="9144000" cy="1248229"/>
          </a:xfrm>
        </p:spPr>
        <p:txBody>
          <a:bodyPr anchor="ctr" anchorCtr="0"/>
          <a:lstStyle/>
          <a:p>
            <a:pPr algn="ctr">
              <a:spcAft>
                <a:spcPts val="2400"/>
              </a:spcAft>
            </a:pPr>
            <a:br>
              <a:rPr lang="es-PE" sz="2800" dirty="0">
                <a:latin typeface="Arial Narrow" panose="020B0606020202030204" pitchFamily="34" charset="0"/>
                <a:ea typeface="ヒラギノ角ゴ Pro W3" charset="0"/>
                <a:cs typeface="Arial Narrow Bold"/>
              </a:rPr>
            </a:br>
            <a:r>
              <a:rPr lang="es-PE" sz="2800" dirty="0">
                <a:solidFill>
                  <a:srgbClr val="F7A81B"/>
                </a:solidFill>
                <a:latin typeface="Arial Narrow" panose="020B0606020202030204" pitchFamily="34" charset="0"/>
                <a:ea typeface="ヒラギノ角ゴ Pro W3" charset="0"/>
                <a:cs typeface="Arial Narrow Bold"/>
              </a:rPr>
              <a:t>YOUR SUPPORT FROM ROTARY</a:t>
            </a:r>
            <a:br>
              <a:rPr lang="es-PE" sz="2800" dirty="0">
                <a:solidFill>
                  <a:srgbClr val="F7A81B"/>
                </a:solidFill>
                <a:latin typeface="Arial Narrow" panose="020B0606020202030204" pitchFamily="34" charset="0"/>
                <a:ea typeface="ヒラギノ角ゴ Pro W3" charset="0"/>
                <a:cs typeface="Arial Narrow Bold"/>
              </a:rPr>
            </a:br>
            <a:r>
              <a:rPr lang="es-PE" sz="2800" dirty="0" err="1">
                <a:solidFill>
                  <a:srgbClr val="F7A81B"/>
                </a:solidFill>
                <a:latin typeface="Arial Narrow" panose="020B0606020202030204" pitchFamily="34" charset="0"/>
                <a:ea typeface="ヒラギノ角ゴ Pro W3" charset="0"/>
                <a:cs typeface="Arial Narrow Bold"/>
              </a:rPr>
              <a:t>Funding</a:t>
            </a:r>
            <a:r>
              <a:rPr lang="es-PE" sz="2800" dirty="0">
                <a:solidFill>
                  <a:srgbClr val="F7A81B"/>
                </a:solidFill>
                <a:latin typeface="Arial Narrow" panose="020B0606020202030204" pitchFamily="34" charset="0"/>
                <a:ea typeface="ヒラギノ角ゴ Pro W3" charset="0"/>
                <a:cs typeface="Arial Narrow Bold"/>
              </a:rPr>
              <a:t> </a:t>
            </a:r>
            <a:r>
              <a:rPr lang="es-PE" sz="2800" dirty="0" err="1">
                <a:solidFill>
                  <a:srgbClr val="F7A81B"/>
                </a:solidFill>
                <a:latin typeface="Arial Narrow" panose="020B0606020202030204" pitchFamily="34" charset="0"/>
                <a:ea typeface="ヒラギノ角ゴ Pro W3" charset="0"/>
                <a:cs typeface="Arial Narrow Bold"/>
              </a:rPr>
              <a:t>Guidelines</a:t>
            </a:r>
            <a:endParaRPr lang="es-PE" sz="2800" dirty="0">
              <a:latin typeface="Arial Narrow" panose="020B0606020202030204" pitchFamily="34" charset="0"/>
              <a:ea typeface="ヒラギノ角ゴ Pro W3" charset="0"/>
              <a:cs typeface="Arial Narrow Bold"/>
            </a:endParaRPr>
          </a:p>
        </p:txBody>
      </p:sp>
    </p:spTree>
    <p:extLst>
      <p:ext uri="{BB962C8B-B14F-4D97-AF65-F5344CB8AC3E}">
        <p14:creationId xmlns:p14="http://schemas.microsoft.com/office/powerpoint/2010/main" val="24244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b="1" dirty="0">
                <a:latin typeface="Arial Narrow" panose="020B0606020202030204" pitchFamily="34" charset="0"/>
                <a:cs typeface="Arial" panose="020B0604020202020204" pitchFamily="34" charset="0"/>
              </a:rPr>
              <a:t>ROTARY FUNDING</a:t>
            </a:r>
            <a:endParaRPr lang="en-US" sz="54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008948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cs typeface="Calibri" panose="020F0502020204030204" pitchFamily="34" charset="0"/>
              </a:rPr>
              <a:t>ROTARY FUNDING</a:t>
            </a:r>
            <a:endParaRPr lang="en-US" b="1" dirty="0">
              <a:latin typeface="Arial Narrow" panose="020B0606020202030204" pitchFamily="34" charset="0"/>
              <a:cs typeface="Arial" panose="020B0604020202020204" pitchFamily="34" charset="0"/>
            </a:endParaRPr>
          </a:p>
        </p:txBody>
      </p:sp>
      <p:sp>
        <p:nvSpPr>
          <p:cNvPr id="5" name="Content Placeholder 4"/>
          <p:cNvSpPr>
            <a:spLocks noGrp="1"/>
          </p:cNvSpPr>
          <p:nvPr>
            <p:ph idx="1"/>
          </p:nvPr>
        </p:nvSpPr>
        <p:spPr>
          <a:xfrm>
            <a:off x="381000" y="1828800"/>
            <a:ext cx="8229600" cy="4267200"/>
          </a:xfrm>
        </p:spPr>
        <p:txBody>
          <a:bodyPr anchor="ctr"/>
          <a:lstStyle/>
          <a:p>
            <a:pPr lvl="1">
              <a:buClr>
                <a:schemeClr val="tx2"/>
              </a:buClr>
              <a:buFont typeface="Arial" panose="020B0604020202020204" pitchFamily="34" charset="0"/>
              <a:buChar char="•"/>
            </a:pPr>
            <a:r>
              <a:rPr lang="en-US" sz="3200" b="1" dirty="0">
                <a:solidFill>
                  <a:srgbClr val="00246C"/>
                </a:solidFill>
                <a:latin typeface="Arial Narrow" panose="020B0606020202030204" pitchFamily="34" charset="0"/>
                <a:ea typeface="ヒラギノ角ゴ Pro W3" charset="0"/>
                <a:cs typeface="ヒラギノ角ゴ Pro W3" charset="0"/>
              </a:rPr>
              <a:t>What is it?</a:t>
            </a:r>
          </a:p>
          <a:p>
            <a:pPr lvl="1">
              <a:buClr>
                <a:schemeClr val="tx2"/>
              </a:buClr>
              <a:buFont typeface="Arial" panose="020B0604020202020204" pitchFamily="34" charset="0"/>
              <a:buChar char="•"/>
            </a:pPr>
            <a:r>
              <a:rPr lang="en-US" sz="3200" b="1" dirty="0">
                <a:solidFill>
                  <a:srgbClr val="00246C"/>
                </a:solidFill>
                <a:latin typeface="Arial Narrow" panose="020B0606020202030204" pitchFamily="34" charset="0"/>
                <a:ea typeface="ヒラギノ角ゴ Pro W3" charset="0"/>
                <a:cs typeface="ヒラギノ角ゴ Pro W3" charset="0"/>
              </a:rPr>
              <a:t>How is determined?</a:t>
            </a:r>
          </a:p>
          <a:p>
            <a:pPr lvl="1">
              <a:buClr>
                <a:schemeClr val="tx2"/>
              </a:buClr>
              <a:buFont typeface="Arial" panose="020B0604020202020204" pitchFamily="34" charset="0"/>
              <a:buChar char="•"/>
            </a:pPr>
            <a:r>
              <a:rPr lang="en-US" sz="3200" b="1" dirty="0">
                <a:solidFill>
                  <a:srgbClr val="00246C"/>
                </a:solidFill>
                <a:latin typeface="Arial Narrow" panose="020B0606020202030204" pitchFamily="34" charset="0"/>
                <a:ea typeface="ヒラギノ角ゴ Pro W3" charset="0"/>
                <a:cs typeface="ヒラギノ角ゴ Pro W3" charset="0"/>
              </a:rPr>
              <a:t>How is distributed?</a:t>
            </a:r>
          </a:p>
          <a:p>
            <a:pPr lvl="1">
              <a:buClr>
                <a:schemeClr val="tx2"/>
              </a:buClr>
              <a:buFont typeface="Arial" panose="020B0604020202020204" pitchFamily="34" charset="0"/>
              <a:buChar char="•"/>
            </a:pPr>
            <a:r>
              <a:rPr lang="en-US" sz="3200" b="1" dirty="0">
                <a:solidFill>
                  <a:srgbClr val="00246C"/>
                </a:solidFill>
                <a:latin typeface="Arial Narrow" panose="020B0606020202030204" pitchFamily="34" charset="0"/>
                <a:ea typeface="ヒラギノ角ゴ Pro W3" charset="0"/>
                <a:cs typeface="ヒラギノ角ゴ Pro W3" charset="0"/>
              </a:rPr>
              <a:t>How is reported to Rotary?</a:t>
            </a:r>
          </a:p>
          <a:p>
            <a:pPr lvl="1">
              <a:buClr>
                <a:schemeClr val="tx2"/>
              </a:buClr>
              <a:buFont typeface="Arial" panose="020B0604020202020204" pitchFamily="34" charset="0"/>
              <a:buChar char="•"/>
            </a:pPr>
            <a:endParaRPr lang="en-US" sz="3600" dirty="0">
              <a:solidFill>
                <a:schemeClr val="tx2"/>
              </a:solidFill>
              <a:latin typeface="Georgia" panose="02040502050405020303" pitchFamily="18" charset="0"/>
              <a:cs typeface="Calibri" panose="020F0502020204030204" pitchFamily="34" charset="0"/>
            </a:endParaRPr>
          </a:p>
          <a:p>
            <a:pPr lvl="1">
              <a:buClr>
                <a:schemeClr val="tx2"/>
              </a:buClr>
              <a:buFont typeface="Arial" panose="020B0604020202020204" pitchFamily="34" charset="0"/>
              <a:buChar char="•"/>
            </a:pPr>
            <a:endParaRPr lang="en-US" sz="3600" dirty="0">
              <a:solidFill>
                <a:schemeClr val="tx2"/>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924566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ROTARY FUNDING- WHAT IS IT?</a:t>
            </a:r>
          </a:p>
        </p:txBody>
      </p:sp>
      <p:sp>
        <p:nvSpPr>
          <p:cNvPr id="7" name="AutoShape 6"/>
          <p:cNvSpPr>
            <a:spLocks/>
          </p:cNvSpPr>
          <p:nvPr/>
        </p:nvSpPr>
        <p:spPr bwMode="auto">
          <a:xfrm>
            <a:off x="4572000" y="4876800"/>
            <a:ext cx="38100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246C"/>
              </a:solidFill>
              <a:effectLst/>
              <a:uLnTx/>
              <a:uFillTx/>
              <a:latin typeface="Georgia" pitchFamily="18" charset="0"/>
              <a:sym typeface="Helvetica" charset="0"/>
            </a:endParaRPr>
          </a:p>
        </p:txBody>
      </p:sp>
      <p:sp>
        <p:nvSpPr>
          <p:cNvPr id="8" name="AutoShape 7"/>
          <p:cNvSpPr>
            <a:spLocks/>
          </p:cNvSpPr>
          <p:nvPr/>
        </p:nvSpPr>
        <p:spPr bwMode="auto">
          <a:xfrm>
            <a:off x="609600" y="4876800"/>
            <a:ext cx="33528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246C"/>
              </a:solidFill>
              <a:effectLst/>
              <a:uLnTx/>
              <a:uFillTx/>
              <a:latin typeface="Georgia" pitchFamily="18" charset="0"/>
            </a:endParaRPr>
          </a:p>
        </p:txBody>
      </p:sp>
      <p:sp>
        <p:nvSpPr>
          <p:cNvPr id="5" name="Rectangle 4"/>
          <p:cNvSpPr/>
          <p:nvPr/>
        </p:nvSpPr>
        <p:spPr>
          <a:xfrm>
            <a:off x="457200" y="4854054"/>
            <a:ext cx="8610600" cy="1107996"/>
          </a:xfrm>
          <a:prstGeom prst="rect">
            <a:avLst/>
          </a:prstGeom>
        </p:spPr>
        <p:txBody>
          <a:bodyPr wrap="square">
            <a:spAutoFit/>
          </a:bodyPr>
          <a:lstStyle/>
          <a:p>
            <a:pPr marR="0" lvl="1" algn="l" defTabSz="914400" rtl="0" eaLnBrk="0" fontAlgn="base" latinLnBrk="0" hangingPunct="0">
              <a:lnSpc>
                <a:spcPct val="100000"/>
              </a:lnSpc>
              <a:spcBef>
                <a:spcPts val="1200"/>
              </a:spcBef>
              <a:spcAft>
                <a:spcPct val="0"/>
              </a:spcAft>
              <a:buClr>
                <a:srgbClr val="005DAA"/>
              </a:buClr>
              <a:buSzTx/>
              <a:tabLst/>
              <a:defRPr/>
            </a:pPr>
            <a:r>
              <a:rPr kumimoji="0" lang="de-CH" sz="2800" b="0" i="0" u="none" strike="noStrike" kern="1200" cap="none" spc="0" normalizeH="0" baseline="0" noProof="0" dirty="0">
                <a:ln>
                  <a:noFill/>
                </a:ln>
                <a:solidFill>
                  <a:srgbClr val="00246C"/>
                </a:solidFill>
                <a:effectLst/>
                <a:uLnTx/>
                <a:uFillTx/>
                <a:latin typeface="Arial Narrow" panose="020B0606020202030204" pitchFamily="34" charset="0"/>
              </a:rPr>
              <a:t>Explore other sources of funding</a:t>
            </a:r>
          </a:p>
          <a:p>
            <a:pPr marL="800100" marR="0" lvl="1" indent="-342900" algn="l" defTabSz="914400" rtl="0" eaLnBrk="0" fontAlgn="base" latinLnBrk="0" hangingPunct="0">
              <a:lnSpc>
                <a:spcPct val="100000"/>
              </a:lnSpc>
              <a:spcBef>
                <a:spcPts val="1200"/>
              </a:spcBef>
              <a:spcAft>
                <a:spcPct val="0"/>
              </a:spcAft>
              <a:buClr>
                <a:srgbClr val="00B0F0"/>
              </a:buClr>
              <a:buSzTx/>
              <a:buFont typeface="Wingdings" pitchFamily="2" charset="2"/>
              <a:buChar char="Ø"/>
              <a:tabLst/>
              <a:defRPr/>
            </a:pPr>
            <a:endParaRPr kumimoji="0" lang="de-CH" sz="2800" b="0" i="0" u="none" strike="noStrike" kern="1200" cap="none" spc="0" normalizeH="0" baseline="0" noProof="0" dirty="0">
              <a:ln>
                <a:noFill/>
              </a:ln>
              <a:solidFill>
                <a:srgbClr val="675D58"/>
              </a:solidFill>
              <a:effectLst/>
              <a:uLnTx/>
              <a:uFillTx/>
              <a:latin typeface="Arial Narrow" panose="020B0606020202030204" pitchFamily="34" charset="0"/>
            </a:endParaRPr>
          </a:p>
        </p:txBody>
      </p:sp>
      <p:sp>
        <p:nvSpPr>
          <p:cNvPr id="6" name="Rectangle 5"/>
          <p:cNvSpPr/>
          <p:nvPr/>
        </p:nvSpPr>
        <p:spPr>
          <a:xfrm>
            <a:off x="-6824" y="1573474"/>
            <a:ext cx="8610600" cy="2308324"/>
          </a:xfrm>
          <a:prstGeom prst="rect">
            <a:avLst/>
          </a:prstGeom>
        </p:spPr>
        <p:txBody>
          <a:bodyPr wrap="square">
            <a:spAutoFit/>
          </a:bodyPr>
          <a:lstStyle/>
          <a:p>
            <a:pPr marR="0" lvl="1" algn="ctr" defTabSz="914400" rtl="0" eaLnBrk="0" fontAlgn="base" latinLnBrk="0" hangingPunct="0">
              <a:lnSpc>
                <a:spcPct val="100000"/>
              </a:lnSpc>
              <a:spcBef>
                <a:spcPts val="1200"/>
              </a:spcBef>
              <a:spcAft>
                <a:spcPct val="0"/>
              </a:spcAft>
              <a:buClr>
                <a:srgbClr val="005DAA"/>
              </a:buClr>
              <a:buSzTx/>
              <a:tabLst/>
              <a:defRPr/>
            </a:pPr>
            <a:r>
              <a:rPr kumimoji="0" lang="de-CH" sz="3600" i="0" u="none" strike="noStrike" kern="1200" cap="none" spc="0" normalizeH="0" baseline="0" noProof="0" dirty="0">
                <a:ln>
                  <a:noFill/>
                </a:ln>
                <a:solidFill>
                  <a:srgbClr val="00246C"/>
                </a:solidFill>
                <a:effectLst/>
                <a:uLnTx/>
                <a:uFillTx/>
                <a:latin typeface="Arial Narrow" panose="020B0606020202030204" pitchFamily="34" charset="0"/>
              </a:rPr>
              <a:t>It is the financial support you will receive from Rotary to support your </a:t>
            </a:r>
            <a:r>
              <a:rPr kumimoji="0" lang="de-CH" sz="3600" b="1" i="0" u="none" strike="noStrike" kern="1200" cap="none" spc="0" normalizeH="0" baseline="0" noProof="0" dirty="0">
                <a:ln>
                  <a:noFill/>
                </a:ln>
                <a:solidFill>
                  <a:srgbClr val="00246C"/>
                </a:solidFill>
                <a:effectLst/>
                <a:uLnTx/>
                <a:uFillTx/>
                <a:latin typeface="Arial Narrow" panose="020B0606020202030204" pitchFamily="34" charset="0"/>
              </a:rPr>
              <a:t>basic expenses</a:t>
            </a:r>
            <a:r>
              <a:rPr kumimoji="0" lang="de-CH" sz="3600" i="0" u="none" strike="noStrike" kern="1200" cap="none" spc="0" normalizeH="0" baseline="0" noProof="0" dirty="0">
                <a:ln>
                  <a:noFill/>
                </a:ln>
                <a:solidFill>
                  <a:srgbClr val="00246C"/>
                </a:solidFill>
                <a:effectLst/>
                <a:uLnTx/>
                <a:uFillTx/>
                <a:latin typeface="Arial Narrow" panose="020B0606020202030204" pitchFamily="34" charset="0"/>
              </a:rPr>
              <a:t>, incurred while fulfilling your duty as DGN, DGE and DG.</a:t>
            </a:r>
          </a:p>
        </p:txBody>
      </p:sp>
      <p:sp>
        <p:nvSpPr>
          <p:cNvPr id="9" name="Rectangle 8"/>
          <p:cNvSpPr/>
          <p:nvPr/>
        </p:nvSpPr>
        <p:spPr>
          <a:xfrm>
            <a:off x="362803" y="4292024"/>
            <a:ext cx="2800767" cy="523220"/>
          </a:xfrm>
          <a:prstGeom prst="rect">
            <a:avLst/>
          </a:prstGeom>
        </p:spPr>
        <p:txBody>
          <a:bodyPr wrap="none">
            <a:spAutoFit/>
          </a:bodyPr>
          <a:lstStyle/>
          <a:p>
            <a:pPr marL="457200" marR="0" lvl="1" indent="0" algn="l" defTabSz="914400" rtl="0" eaLnBrk="0" fontAlgn="base" latinLnBrk="0" hangingPunct="0">
              <a:lnSpc>
                <a:spcPct val="100000"/>
              </a:lnSpc>
              <a:spcBef>
                <a:spcPts val="1200"/>
              </a:spcBef>
              <a:spcAft>
                <a:spcPct val="0"/>
              </a:spcAft>
              <a:buClr>
                <a:srgbClr val="00B0F0"/>
              </a:buClr>
              <a:buSzTx/>
              <a:buFontTx/>
              <a:buNone/>
              <a:tabLst/>
              <a:defRPr/>
            </a:pPr>
            <a:r>
              <a:rPr kumimoji="0" lang="en-US" sz="2800" b="1" i="0" u="none" strike="noStrike" kern="1200" cap="none" spc="0" normalizeH="0" baseline="0" noProof="0" dirty="0">
                <a:ln>
                  <a:noFill/>
                </a:ln>
                <a:solidFill>
                  <a:srgbClr val="D91B5C"/>
                </a:solidFill>
                <a:effectLst/>
                <a:uLnTx/>
                <a:uFillTx/>
                <a:latin typeface="Arial Narrow" pitchFamily="34" charset="0"/>
                <a:cs typeface="Arial" charset="0"/>
              </a:rPr>
              <a:t>Important note:</a:t>
            </a:r>
            <a:endParaRPr kumimoji="0" lang="en-GB" sz="2800" b="1" i="0" u="none" strike="noStrike" kern="1200" cap="none" spc="0" normalizeH="0" baseline="0" noProof="0" dirty="0">
              <a:ln>
                <a:noFill/>
              </a:ln>
              <a:solidFill>
                <a:srgbClr val="D91B5C"/>
              </a:solidFill>
              <a:effectLst/>
              <a:uLnTx/>
              <a:uFillTx/>
              <a:latin typeface="Arial Narrow" pitchFamily="34" charset="0"/>
              <a:cs typeface="Arial" charset="0"/>
            </a:endParaRPr>
          </a:p>
        </p:txBody>
      </p:sp>
    </p:spTree>
    <p:extLst>
      <p:ext uri="{BB962C8B-B14F-4D97-AF65-F5344CB8AC3E}">
        <p14:creationId xmlns:p14="http://schemas.microsoft.com/office/powerpoint/2010/main" val="26208510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atin typeface="Arial Narrow" panose="020B0606020202030204" pitchFamily="34" charset="0"/>
                <a:cs typeface="Arial" panose="020B0604020202020204" pitchFamily="34" charset="0"/>
              </a:rPr>
              <a:t>HOW IS YOUR FUNDING DETERMINED?</a:t>
            </a:r>
            <a:endParaRPr lang="en-AU" sz="2000" b="1" dirty="0">
              <a:latin typeface="Arial Narrow" panose="020B0606020202030204" pitchFamily="34" charset="0"/>
              <a:cs typeface="Arial" panose="020B0604020202020204" pitchFamily="34" charset="0"/>
            </a:endParaRPr>
          </a:p>
        </p:txBody>
      </p:sp>
      <p:sp>
        <p:nvSpPr>
          <p:cNvPr id="5" name="Rectangle 2"/>
          <p:cNvSpPr txBox="1">
            <a:spLocks noChangeArrowheads="1"/>
          </p:cNvSpPr>
          <p:nvPr/>
        </p:nvSpPr>
        <p:spPr>
          <a:xfrm>
            <a:off x="1094892" y="1050478"/>
            <a:ext cx="7499176" cy="693738"/>
          </a:xfrm>
          <a:prstGeom prst="rect">
            <a:avLst/>
          </a:prstGeom>
        </p:spPr>
        <p:txBody>
          <a:bodyPr lIns="0" tIns="0" rIns="0" bIns="0" anchor="ctr" anchorCtr="0"/>
          <a:lstStyle>
            <a:lvl1pPr algn="l" defTabSz="457200" rtl="0" eaLnBrk="1" latinLnBrk="0" hangingPunct="1">
              <a:spcBef>
                <a:spcPct val="0"/>
              </a:spcBef>
              <a:buNone/>
              <a:defRPr sz="1800" kern="1200">
                <a:solidFill>
                  <a:schemeClr val="bg1"/>
                </a:solidFill>
                <a:latin typeface="Arial Narrow"/>
                <a:ea typeface="+mj-ea"/>
                <a:cs typeface="Arial Narrow"/>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prstClr val="white">
                  <a:lumMod val="50000"/>
                </a:prstClr>
              </a:solidFill>
              <a:effectLst/>
              <a:uLnTx/>
              <a:uFillTx/>
              <a:latin typeface="Georgia" panose="02040502050405020303" pitchFamily="18" charset="0"/>
              <a:ea typeface="+mj-ea"/>
            </a:endParaRPr>
          </a:p>
        </p:txBody>
      </p:sp>
      <p:sp>
        <p:nvSpPr>
          <p:cNvPr id="6" name="Rectangle 3"/>
          <p:cNvSpPr txBox="1">
            <a:spLocks noChangeArrowheads="1"/>
          </p:cNvSpPr>
          <p:nvPr/>
        </p:nvSpPr>
        <p:spPr>
          <a:xfrm>
            <a:off x="661397" y="1600200"/>
            <a:ext cx="7796212" cy="1608584"/>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80000"/>
              </a:lnSpc>
              <a:spcBef>
                <a:spcPct val="20000"/>
              </a:spcBef>
              <a:spcAft>
                <a:spcPct val="0"/>
              </a:spcAft>
              <a:buClrTx/>
              <a:buSzTx/>
              <a:buFontTx/>
              <a:buNone/>
              <a:tabLst/>
              <a:defRPr/>
            </a:pPr>
            <a:endParaRPr kumimoji="0" lang="en-US" sz="2600" b="0" i="0" u="none" strike="noStrike" kern="1200" cap="none" spc="0" normalizeH="0" baseline="0" noProof="0" dirty="0">
              <a:ln>
                <a:noFill/>
              </a:ln>
              <a:solidFill>
                <a:srgbClr val="958D85"/>
              </a:solidFill>
              <a:effectLst/>
              <a:uLnTx/>
              <a:uFillTx/>
              <a:latin typeface="Georgia" panose="02040502050405020303" pitchFamily="18" charset="0"/>
              <a:ea typeface="+mn-ea"/>
            </a:endParaRPr>
          </a:p>
        </p:txBody>
      </p:sp>
      <p:grpSp>
        <p:nvGrpSpPr>
          <p:cNvPr id="52" name="Group 51"/>
          <p:cNvGrpSpPr/>
          <p:nvPr/>
        </p:nvGrpSpPr>
        <p:grpSpPr>
          <a:xfrm>
            <a:off x="480066" y="1392031"/>
            <a:ext cx="4870854" cy="2021323"/>
            <a:chOff x="1202785" y="1585211"/>
            <a:chExt cx="3829949" cy="1438060"/>
          </a:xfrm>
        </p:grpSpPr>
        <p:sp>
          <p:nvSpPr>
            <p:cNvPr id="53" name="Rectangle 52"/>
            <p:cNvSpPr/>
            <p:nvPr/>
          </p:nvSpPr>
          <p:spPr>
            <a:xfrm>
              <a:off x="1236262" y="1594847"/>
              <a:ext cx="1668920" cy="1233326"/>
            </a:xfrm>
            <a:prstGeom prst="rect">
              <a:avLst/>
            </a:prstGeom>
            <a:blipFill rotWithShape="1">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4" name="Freeform 53"/>
            <p:cNvSpPr/>
            <p:nvPr/>
          </p:nvSpPr>
          <p:spPr>
            <a:xfrm>
              <a:off x="1202785" y="2674643"/>
              <a:ext cx="1749114" cy="307060"/>
            </a:xfrm>
            <a:custGeom>
              <a:avLst/>
              <a:gdLst>
                <a:gd name="connsiteX0" fmla="*/ 0 w 1762981"/>
                <a:gd name="connsiteY0" fmla="*/ 0 h 307060"/>
                <a:gd name="connsiteX1" fmla="*/ 1762981 w 1762981"/>
                <a:gd name="connsiteY1" fmla="*/ 0 h 307060"/>
                <a:gd name="connsiteX2" fmla="*/ 1762981 w 1762981"/>
                <a:gd name="connsiteY2" fmla="*/ 307060 h 307060"/>
                <a:gd name="connsiteX3" fmla="*/ 0 w 1762981"/>
                <a:gd name="connsiteY3" fmla="*/ 307060 h 307060"/>
                <a:gd name="connsiteX4" fmla="*/ 0 w 1762981"/>
                <a:gd name="connsiteY4" fmla="*/ 0 h 307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981" h="307060">
                  <a:moveTo>
                    <a:pt x="0" y="0"/>
                  </a:moveTo>
                  <a:lnTo>
                    <a:pt x="1762981" y="0"/>
                  </a:lnTo>
                  <a:lnTo>
                    <a:pt x="1762981" y="307060"/>
                  </a:lnTo>
                  <a:lnTo>
                    <a:pt x="0" y="3070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marR="0" lvl="0" indent="0" algn="ctr" defTabSz="533400" rtl="0" eaLnBrk="0" fontAlgn="base" latinLnBrk="0" hangingPunct="0">
                <a:lnSpc>
                  <a:spcPct val="90000"/>
                </a:lnSpc>
                <a:spcBef>
                  <a:spcPct val="0"/>
                </a:spcBef>
                <a:spcAft>
                  <a:spcPct val="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r>
                <a:rPr lang="en-US" sz="2000" b="1" dirty="0">
                  <a:solidFill>
                    <a:schemeClr val="bg1"/>
                  </a:solidFill>
                  <a:latin typeface="Arial Narrow" panose="020B0606020202030204" pitchFamily="34" charset="0"/>
                  <a:ea typeface="+mj-ea"/>
                  <a:cs typeface="Arial" panose="020B0604020202020204" pitchFamily="34" charset="0"/>
                </a:rPr>
                <a:t>Number of Rotarians</a:t>
              </a:r>
            </a:p>
          </p:txBody>
        </p:sp>
        <p:sp>
          <p:nvSpPr>
            <p:cNvPr id="55" name="Rectangle 54"/>
            <p:cNvSpPr/>
            <p:nvPr/>
          </p:nvSpPr>
          <p:spPr>
            <a:xfrm>
              <a:off x="3363814" y="1585211"/>
              <a:ext cx="1668920" cy="1233326"/>
            </a:xfrm>
            <a:prstGeom prst="rect">
              <a:avLst/>
            </a:prstGeom>
            <a:blipFill>
              <a:blip r:embed="rId4" cstate="email">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6" name="Freeform 55"/>
            <p:cNvSpPr/>
            <p:nvPr/>
          </p:nvSpPr>
          <p:spPr>
            <a:xfrm>
              <a:off x="3362869" y="2677669"/>
              <a:ext cx="1669865" cy="345602"/>
            </a:xfrm>
            <a:custGeom>
              <a:avLst/>
              <a:gdLst>
                <a:gd name="connsiteX0" fmla="*/ 0 w 1438112"/>
                <a:gd name="connsiteY0" fmla="*/ 0 h 345602"/>
                <a:gd name="connsiteX1" fmla="*/ 1438112 w 1438112"/>
                <a:gd name="connsiteY1" fmla="*/ 0 h 345602"/>
                <a:gd name="connsiteX2" fmla="*/ 1438112 w 1438112"/>
                <a:gd name="connsiteY2" fmla="*/ 345602 h 345602"/>
                <a:gd name="connsiteX3" fmla="*/ 0 w 1438112"/>
                <a:gd name="connsiteY3" fmla="*/ 345602 h 345602"/>
                <a:gd name="connsiteX4" fmla="*/ 0 w 1438112"/>
                <a:gd name="connsiteY4" fmla="*/ 0 h 345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112" h="345602">
                  <a:moveTo>
                    <a:pt x="0" y="0"/>
                  </a:moveTo>
                  <a:lnTo>
                    <a:pt x="1438112" y="0"/>
                  </a:lnTo>
                  <a:lnTo>
                    <a:pt x="1438112" y="345602"/>
                  </a:lnTo>
                  <a:lnTo>
                    <a:pt x="0" y="34560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marR="0" lvl="0" indent="0" algn="ctr" defTabSz="533400" rtl="0" eaLnBrk="0" fontAlgn="base" latinLnBrk="0" hangingPunct="0">
                <a:lnSpc>
                  <a:spcPct val="90000"/>
                </a:lnSpc>
                <a:spcBef>
                  <a:spcPct val="0"/>
                </a:spcBef>
                <a:spcAft>
                  <a:spcPct val="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r>
                <a:rPr lang="en-US" sz="2000" b="1" dirty="0">
                  <a:solidFill>
                    <a:schemeClr val="bg1"/>
                  </a:solidFill>
                  <a:latin typeface="Arial Narrow" panose="020B0606020202030204" pitchFamily="34" charset="0"/>
                  <a:ea typeface="+mj-ea"/>
                  <a:cs typeface="Arial" panose="020B0604020202020204" pitchFamily="34" charset="0"/>
                </a:rPr>
                <a:t>Number of Clubs</a:t>
              </a:r>
            </a:p>
          </p:txBody>
        </p:sp>
      </p:grpSp>
      <p:sp>
        <p:nvSpPr>
          <p:cNvPr id="72" name="Rectangle 71"/>
          <p:cNvSpPr/>
          <p:nvPr/>
        </p:nvSpPr>
        <p:spPr>
          <a:xfrm>
            <a:off x="3228420" y="3886200"/>
            <a:ext cx="2122500" cy="1986234"/>
          </a:xfrm>
          <a:prstGeom prst="rect">
            <a:avLst/>
          </a:prstGeom>
          <a:blipFill rotWithShape="1">
            <a:blip r:embed="rId5"/>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3" name="Freeform 72"/>
          <p:cNvSpPr/>
          <p:nvPr/>
        </p:nvSpPr>
        <p:spPr>
          <a:xfrm>
            <a:off x="3227218" y="5410200"/>
            <a:ext cx="2181914" cy="556581"/>
          </a:xfrm>
          <a:custGeom>
            <a:avLst/>
            <a:gdLst>
              <a:gd name="connsiteX0" fmla="*/ 0 w 1425741"/>
              <a:gd name="connsiteY0" fmla="*/ 0 h 342629"/>
              <a:gd name="connsiteX1" fmla="*/ 1425741 w 1425741"/>
              <a:gd name="connsiteY1" fmla="*/ 0 h 342629"/>
              <a:gd name="connsiteX2" fmla="*/ 1425741 w 1425741"/>
              <a:gd name="connsiteY2" fmla="*/ 342629 h 342629"/>
              <a:gd name="connsiteX3" fmla="*/ 0 w 1425741"/>
              <a:gd name="connsiteY3" fmla="*/ 342629 h 342629"/>
              <a:gd name="connsiteX4" fmla="*/ 0 w 1425741"/>
              <a:gd name="connsiteY4" fmla="*/ 0 h 34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741" h="342629">
                <a:moveTo>
                  <a:pt x="0" y="0"/>
                </a:moveTo>
                <a:lnTo>
                  <a:pt x="1425741" y="0"/>
                </a:lnTo>
                <a:lnTo>
                  <a:pt x="1425741" y="342629"/>
                </a:lnTo>
                <a:lnTo>
                  <a:pt x="0" y="3426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marR="0" lvl="0" indent="0" algn="ctr" defTabSz="533400" rtl="0" eaLnBrk="0" fontAlgn="base" latinLnBrk="0" hangingPunct="0">
              <a:lnSpc>
                <a:spcPct val="90000"/>
              </a:lnSpc>
              <a:spcBef>
                <a:spcPct val="0"/>
              </a:spcBef>
              <a:spcAft>
                <a:spcPct val="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r>
              <a:rPr lang="en-US" sz="2000" b="1" dirty="0">
                <a:solidFill>
                  <a:schemeClr val="bg1"/>
                </a:solidFill>
                <a:latin typeface="Arial Narrow" panose="020B0606020202030204" pitchFamily="34" charset="0"/>
                <a:ea typeface="+mj-ea"/>
                <a:cs typeface="Arial" panose="020B0604020202020204" pitchFamily="34" charset="0"/>
              </a:rPr>
              <a:t>Training Costs</a:t>
            </a:r>
          </a:p>
        </p:txBody>
      </p:sp>
      <p:sp>
        <p:nvSpPr>
          <p:cNvPr id="74" name="Rectangle 73"/>
          <p:cNvSpPr/>
          <p:nvPr/>
        </p:nvSpPr>
        <p:spPr>
          <a:xfrm>
            <a:off x="6172200" y="1456231"/>
            <a:ext cx="2165894" cy="2015729"/>
          </a:xfrm>
          <a:prstGeom prst="rect">
            <a:avLst/>
          </a:prstGeom>
          <a:blipFill rotWithShape="1">
            <a:blip r:embed="rId6"/>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5" name="Freeform 74"/>
          <p:cNvSpPr/>
          <p:nvPr/>
        </p:nvSpPr>
        <p:spPr>
          <a:xfrm>
            <a:off x="6172201" y="2915379"/>
            <a:ext cx="2165893" cy="556581"/>
          </a:xfrm>
          <a:custGeom>
            <a:avLst/>
            <a:gdLst>
              <a:gd name="connsiteX0" fmla="*/ 0 w 1425741"/>
              <a:gd name="connsiteY0" fmla="*/ 0 h 342629"/>
              <a:gd name="connsiteX1" fmla="*/ 1425741 w 1425741"/>
              <a:gd name="connsiteY1" fmla="*/ 0 h 342629"/>
              <a:gd name="connsiteX2" fmla="*/ 1425741 w 1425741"/>
              <a:gd name="connsiteY2" fmla="*/ 342629 h 342629"/>
              <a:gd name="connsiteX3" fmla="*/ 0 w 1425741"/>
              <a:gd name="connsiteY3" fmla="*/ 342629 h 342629"/>
              <a:gd name="connsiteX4" fmla="*/ 0 w 1425741"/>
              <a:gd name="connsiteY4" fmla="*/ 0 h 34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741" h="342629">
                <a:moveTo>
                  <a:pt x="0" y="0"/>
                </a:moveTo>
                <a:lnTo>
                  <a:pt x="1425741" y="0"/>
                </a:lnTo>
                <a:lnTo>
                  <a:pt x="1425741" y="342629"/>
                </a:lnTo>
                <a:lnTo>
                  <a:pt x="0" y="3426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marR="0" lvl="0" indent="0" algn="ctr" defTabSz="533400" rtl="0" eaLnBrk="0" fontAlgn="base" latinLnBrk="0" hangingPunct="0">
              <a:lnSpc>
                <a:spcPct val="90000"/>
              </a:lnSpc>
              <a:spcBef>
                <a:spcPct val="0"/>
              </a:spcBef>
              <a:spcAft>
                <a:spcPct val="5000"/>
              </a:spcAft>
              <a:buClrTx/>
              <a:buSzTx/>
              <a:buFontTx/>
              <a:buNone/>
              <a:tabLst/>
              <a:defRPr/>
            </a:pPr>
            <a:r>
              <a:rPr lang="en-US" sz="2000" b="1" dirty="0">
                <a:solidFill>
                  <a:schemeClr val="bg1"/>
                </a:solidFill>
                <a:latin typeface="Arial Narrow" panose="020B0606020202030204" pitchFamily="34" charset="0"/>
                <a:ea typeface="+mj-ea"/>
                <a:cs typeface="Arial" panose="020B0604020202020204" pitchFamily="34" charset="0"/>
              </a:rPr>
              <a:t>Office Expenses</a:t>
            </a:r>
          </a:p>
        </p:txBody>
      </p:sp>
    </p:spTree>
    <p:extLst>
      <p:ext uri="{BB962C8B-B14F-4D97-AF65-F5344CB8AC3E}">
        <p14:creationId xmlns:p14="http://schemas.microsoft.com/office/powerpoint/2010/main" val="14853926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ROTARY FUNDING-QUESTIONNAIRE</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242" t="-16949"/>
          <a:stretch/>
        </p:blipFill>
        <p:spPr>
          <a:xfrm>
            <a:off x="152400" y="609600"/>
            <a:ext cx="8860631" cy="5257800"/>
          </a:xfrm>
          <a:prstGeom prst="rect">
            <a:avLst/>
          </a:prstGeom>
        </p:spPr>
      </p:pic>
    </p:spTree>
    <p:extLst>
      <p:ext uri="{BB962C8B-B14F-4D97-AF65-F5344CB8AC3E}">
        <p14:creationId xmlns:p14="http://schemas.microsoft.com/office/powerpoint/2010/main" val="18771536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ROTARY FUNDING-QUESTIONNAIRE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143000"/>
            <a:ext cx="8418552" cy="5029200"/>
          </a:xfrm>
          <a:prstGeom prst="rect">
            <a:avLst/>
          </a:prstGeom>
        </p:spPr>
      </p:pic>
    </p:spTree>
    <p:extLst>
      <p:ext uri="{BB962C8B-B14F-4D97-AF65-F5344CB8AC3E}">
        <p14:creationId xmlns:p14="http://schemas.microsoft.com/office/powerpoint/2010/main" val="21120523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ROTARY FUNDING: HOW IT’S DISTRIBUTED?</a:t>
            </a:r>
          </a:p>
        </p:txBody>
      </p:sp>
      <p:graphicFrame>
        <p:nvGraphicFramePr>
          <p:cNvPr id="4" name="Chart 3"/>
          <p:cNvGraphicFramePr/>
          <p:nvPr/>
        </p:nvGraphicFramePr>
        <p:xfrm>
          <a:off x="952500" y="685800"/>
          <a:ext cx="6791369" cy="61722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468289" y="2413339"/>
            <a:ext cx="6636296" cy="1384994"/>
            <a:chOff x="1788363" y="2839258"/>
            <a:chExt cx="10813589" cy="918933"/>
          </a:xfrm>
        </p:grpSpPr>
        <p:sp>
          <p:nvSpPr>
            <p:cNvPr id="6" name="TextBox 5"/>
            <p:cNvSpPr txBox="1"/>
            <p:nvPr/>
          </p:nvSpPr>
          <p:spPr>
            <a:xfrm>
              <a:off x="9630153" y="3209924"/>
              <a:ext cx="2971799" cy="245049"/>
            </a:xfrm>
            <a:prstGeom prst="rect">
              <a:avLst/>
            </a:prstGeom>
            <a:noFill/>
          </p:spPr>
          <p:txBody>
            <a:bodyPr wrap="square" rtlCol="0">
              <a:spAutoFit/>
            </a:bodyPr>
            <a:lstStyle/>
            <a:p>
              <a:endParaRPr lang="en-AU" sz="1800" dirty="0">
                <a:solidFill>
                  <a:srgbClr val="00246C"/>
                </a:solidFill>
                <a:latin typeface="Georgia" panose="02040502050405020303" pitchFamily="18" charset="0"/>
              </a:endParaRPr>
            </a:p>
          </p:txBody>
        </p:sp>
        <p:sp>
          <p:nvSpPr>
            <p:cNvPr id="7" name="TextBox 6"/>
            <p:cNvSpPr txBox="1"/>
            <p:nvPr/>
          </p:nvSpPr>
          <p:spPr>
            <a:xfrm>
              <a:off x="7642614" y="2839258"/>
              <a:ext cx="2285999" cy="428836"/>
            </a:xfrm>
            <a:prstGeom prst="rect">
              <a:avLst/>
            </a:prstGeom>
            <a:noFill/>
          </p:spPr>
          <p:txBody>
            <a:bodyPr wrap="square" rtlCol="0">
              <a:spAutoFit/>
            </a:bodyPr>
            <a:lstStyle/>
            <a:p>
              <a:r>
                <a:rPr lang="de-CH" sz="3600" b="1" dirty="0">
                  <a:solidFill>
                    <a:srgbClr val="FFC000"/>
                  </a:solidFill>
                  <a:latin typeface="Arial Narrow" panose="020B0606020202030204" pitchFamily="34" charset="0"/>
                </a:rPr>
                <a:t>100%</a:t>
              </a:r>
              <a:endParaRPr lang="en-US" sz="3600" b="1" dirty="0">
                <a:solidFill>
                  <a:srgbClr val="FFC000"/>
                </a:solidFill>
                <a:latin typeface="Arial Narrow" panose="020B0606020202030204" pitchFamily="34" charset="0"/>
              </a:endParaRPr>
            </a:p>
          </p:txBody>
        </p:sp>
        <p:sp>
          <p:nvSpPr>
            <p:cNvPr id="8" name="TextBox 7"/>
            <p:cNvSpPr txBox="1"/>
            <p:nvPr/>
          </p:nvSpPr>
          <p:spPr>
            <a:xfrm>
              <a:off x="1788363" y="2839258"/>
              <a:ext cx="5018834" cy="918933"/>
            </a:xfrm>
            <a:prstGeom prst="rect">
              <a:avLst/>
            </a:prstGeom>
            <a:noFill/>
          </p:spPr>
          <p:txBody>
            <a:bodyPr wrap="square" rtlCol="0">
              <a:spAutoFit/>
            </a:bodyPr>
            <a:lstStyle/>
            <a:p>
              <a:r>
                <a:rPr lang="de-CH" sz="2800" b="1" dirty="0">
                  <a:solidFill>
                    <a:srgbClr val="002060"/>
                  </a:solidFill>
                  <a:latin typeface="Arial Narrow" panose="020B0606020202030204" pitchFamily="34" charset="0"/>
                </a:rPr>
                <a:t>All expenses paid directly to district July-Aug. 2024 </a:t>
              </a:r>
              <a:endParaRPr lang="en-US" sz="2800" b="1" dirty="0">
                <a:solidFill>
                  <a:srgbClr val="002060"/>
                </a:solidFill>
                <a:latin typeface="Arial Narrow" panose="020B0606020202030204" pitchFamily="34" charset="0"/>
              </a:endParaRPr>
            </a:p>
          </p:txBody>
        </p:sp>
      </p:grpSp>
    </p:spTree>
    <p:extLst>
      <p:ext uri="{BB962C8B-B14F-4D97-AF65-F5344CB8AC3E}">
        <p14:creationId xmlns:p14="http://schemas.microsoft.com/office/powerpoint/2010/main" val="300836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ROTARY FUNDING:  HOW IT IS REPORTED TO ROTARY?</a:t>
            </a:r>
          </a:p>
        </p:txBody>
      </p:sp>
      <p:sp>
        <p:nvSpPr>
          <p:cNvPr id="39" name="Freeform 38"/>
          <p:cNvSpPr/>
          <p:nvPr/>
        </p:nvSpPr>
        <p:spPr>
          <a:xfrm>
            <a:off x="1219200" y="1143000"/>
            <a:ext cx="7316868" cy="1438129"/>
          </a:xfrm>
          <a:custGeom>
            <a:avLst/>
            <a:gdLst>
              <a:gd name="connsiteX0" fmla="*/ 0 w 2430270"/>
              <a:gd name="connsiteY0" fmla="*/ 60757 h 607567"/>
              <a:gd name="connsiteX1" fmla="*/ 60757 w 2430270"/>
              <a:gd name="connsiteY1" fmla="*/ 0 h 607567"/>
              <a:gd name="connsiteX2" fmla="*/ 2369513 w 2430270"/>
              <a:gd name="connsiteY2" fmla="*/ 0 h 607567"/>
              <a:gd name="connsiteX3" fmla="*/ 2430270 w 2430270"/>
              <a:gd name="connsiteY3" fmla="*/ 60757 h 607567"/>
              <a:gd name="connsiteX4" fmla="*/ 2430270 w 2430270"/>
              <a:gd name="connsiteY4" fmla="*/ 546810 h 607567"/>
              <a:gd name="connsiteX5" fmla="*/ 2369513 w 2430270"/>
              <a:gd name="connsiteY5" fmla="*/ 607567 h 607567"/>
              <a:gd name="connsiteX6" fmla="*/ 60757 w 2430270"/>
              <a:gd name="connsiteY6" fmla="*/ 607567 h 607567"/>
              <a:gd name="connsiteX7" fmla="*/ 0 w 2430270"/>
              <a:gd name="connsiteY7" fmla="*/ 546810 h 607567"/>
              <a:gd name="connsiteX8" fmla="*/ 0 w 2430270"/>
              <a:gd name="connsiteY8" fmla="*/ 60757 h 6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270" h="607567">
                <a:moveTo>
                  <a:pt x="0" y="60757"/>
                </a:moveTo>
                <a:cubicBezTo>
                  <a:pt x="0" y="27202"/>
                  <a:pt x="27202" y="0"/>
                  <a:pt x="60757" y="0"/>
                </a:cubicBezTo>
                <a:lnTo>
                  <a:pt x="2369513" y="0"/>
                </a:lnTo>
                <a:cubicBezTo>
                  <a:pt x="2403068" y="0"/>
                  <a:pt x="2430270" y="27202"/>
                  <a:pt x="2430270" y="60757"/>
                </a:cubicBezTo>
                <a:lnTo>
                  <a:pt x="2430270" y="546810"/>
                </a:lnTo>
                <a:cubicBezTo>
                  <a:pt x="2430270" y="580365"/>
                  <a:pt x="2403068" y="607567"/>
                  <a:pt x="2369513" y="607567"/>
                </a:cubicBezTo>
                <a:lnTo>
                  <a:pt x="60757" y="607567"/>
                </a:lnTo>
                <a:cubicBezTo>
                  <a:pt x="27202" y="607567"/>
                  <a:pt x="0" y="580365"/>
                  <a:pt x="0" y="546810"/>
                </a:cubicBezTo>
                <a:lnTo>
                  <a:pt x="0" y="60757"/>
                </a:lnTo>
                <a:close/>
              </a:path>
            </a:pathLst>
          </a:custGeom>
          <a:solidFill>
            <a:srgbClr val="4F81BD">
              <a:alpha val="90000"/>
              <a:tint val="40000"/>
              <a:hueOff val="0"/>
              <a:satOff val="0"/>
              <a:lumOff val="0"/>
              <a:alphaOff val="0"/>
            </a:srgbClr>
          </a:solidFill>
          <a:ln w="42500" cap="flat" cmpd="sng" algn="ctr">
            <a:solidFill>
              <a:srgbClr val="4F81BD">
                <a:alpha val="90000"/>
                <a:tint val="40000"/>
                <a:hueOff val="0"/>
                <a:satOff val="0"/>
                <a:lumOff val="0"/>
                <a:alphaOff val="0"/>
              </a:srgbClr>
            </a:solidFill>
            <a:prstDash val="solid"/>
          </a:ln>
          <a:effectLst/>
        </p:spPr>
        <p:txBody>
          <a:bodyPr spcFirstLastPara="0" vert="horz" wrap="square" lIns="33035" tIns="33035" rIns="33035" bIns="33035" numCol="1" spcCol="1270" anchor="ctr" anchorCtr="0">
            <a:noAutofit/>
          </a:bodyPr>
          <a:lstStyle/>
          <a:p>
            <a:pPr algn="ctr" defTabSz="533400">
              <a:lnSpc>
                <a:spcPct val="90000"/>
              </a:lnSpc>
              <a:spcAft>
                <a:spcPct val="35000"/>
              </a:spcAft>
              <a:defRPr/>
            </a:pPr>
            <a:r>
              <a:rPr lang="en-US" sz="3200" dirty="0">
                <a:solidFill>
                  <a:schemeClr val="tx2"/>
                </a:solidFill>
                <a:latin typeface="Arial Narrow" panose="020B0606020202030204" pitchFamily="34" charset="0"/>
              </a:rPr>
              <a:t>Make sure your District Finance Chair submits the District Governor Funding Summary Report to your CDS team by 31 July 2025</a:t>
            </a:r>
          </a:p>
        </p:txBody>
      </p:sp>
      <p:pic>
        <p:nvPicPr>
          <p:cNvPr id="4" name="Picture 3">
            <a:extLst>
              <a:ext uri="{FF2B5EF4-FFF2-40B4-BE49-F238E27FC236}">
                <a16:creationId xmlns:a16="http://schemas.microsoft.com/office/drawing/2014/main" id="{0A4478F3-9928-42EA-9F9D-34F530E1BD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0200" y="2809729"/>
            <a:ext cx="3501819" cy="3591071"/>
          </a:xfrm>
          <a:prstGeom prst="rect">
            <a:avLst/>
          </a:prstGeom>
        </p:spPr>
      </p:pic>
      <p:pic>
        <p:nvPicPr>
          <p:cNvPr id="6" name="Picture 5">
            <a:extLst>
              <a:ext uri="{FF2B5EF4-FFF2-40B4-BE49-F238E27FC236}">
                <a16:creationId xmlns:a16="http://schemas.microsoft.com/office/drawing/2014/main" id="{2FDA2FD0-10C1-4D97-B001-1CECDBD99C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57800" y="3462264"/>
            <a:ext cx="3388659" cy="2286000"/>
          </a:xfrm>
          <a:prstGeom prst="rect">
            <a:avLst/>
          </a:prstGeom>
        </p:spPr>
      </p:pic>
    </p:spTree>
    <p:extLst>
      <p:ext uri="{BB962C8B-B14F-4D97-AF65-F5344CB8AC3E}">
        <p14:creationId xmlns:p14="http://schemas.microsoft.com/office/powerpoint/2010/main" val="129009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b="1" dirty="0">
                <a:latin typeface="Arial Narrow" panose="020B0606020202030204" pitchFamily="34" charset="0"/>
                <a:cs typeface="Arial" panose="020B0604020202020204" pitchFamily="34" charset="0"/>
              </a:rPr>
              <a:t>DISTRICT FINANCES</a:t>
            </a:r>
            <a:br>
              <a:rPr lang="en-US" sz="4000" b="1" dirty="0">
                <a:latin typeface="Arial Narrow" panose="020B0606020202030204" pitchFamily="34" charset="0"/>
                <a:cs typeface="Arial" panose="020B0604020202020204" pitchFamily="34" charset="0"/>
              </a:rPr>
            </a:br>
            <a:r>
              <a:rPr lang="en-US" dirty="0">
                <a:solidFill>
                  <a:schemeClr val="accent2"/>
                </a:solidFill>
                <a:latin typeface="Arial Narrow" panose="020B0606020202030204" pitchFamily="34" charset="0"/>
                <a:cs typeface="Arial" panose="020B0604020202020204" pitchFamily="34" charset="0"/>
              </a:rPr>
              <a:t>(Art. 15.060.4 RI Bylaws)</a:t>
            </a:r>
          </a:p>
        </p:txBody>
      </p:sp>
    </p:spTree>
    <p:extLst>
      <p:ext uri="{BB962C8B-B14F-4D97-AF65-F5344CB8AC3E}">
        <p14:creationId xmlns:p14="http://schemas.microsoft.com/office/powerpoint/2010/main" val="2773179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DISTRICT FINANCES</a:t>
            </a:r>
          </a:p>
        </p:txBody>
      </p:sp>
      <p:sp>
        <p:nvSpPr>
          <p:cNvPr id="3" name="Content Placeholder 2"/>
          <p:cNvSpPr>
            <a:spLocks noGrp="1"/>
          </p:cNvSpPr>
          <p:nvPr>
            <p:ph idx="1"/>
          </p:nvPr>
        </p:nvSpPr>
        <p:spPr/>
        <p:txBody>
          <a:bodyPr/>
          <a:lstStyle/>
          <a:p>
            <a:pPr marL="0" indent="0" algn="ctr">
              <a:buNone/>
            </a:pPr>
            <a:endParaRPr lang="en-US" sz="2000" dirty="0">
              <a:solidFill>
                <a:schemeClr val="tx2"/>
              </a:solidFill>
            </a:endParaRPr>
          </a:p>
          <a:p>
            <a:pPr marL="0" indent="0" algn="ctr">
              <a:buNone/>
            </a:pPr>
            <a:endParaRPr lang="en-US" sz="2000" b="1" dirty="0">
              <a:solidFill>
                <a:schemeClr val="tx2"/>
              </a:solidFill>
            </a:endParaRPr>
          </a:p>
          <a:p>
            <a:pPr marL="0" indent="0">
              <a:buNone/>
            </a:pPr>
            <a:r>
              <a:rPr lang="en-US" b="1" dirty="0">
                <a:solidFill>
                  <a:schemeClr val="tx2"/>
                </a:solidFill>
              </a:rPr>
              <a:t>15.060.4 Annual Statement and                           Report of District Finances</a:t>
            </a:r>
          </a:p>
          <a:p>
            <a:pPr marL="0" indent="0">
              <a:buNone/>
            </a:pPr>
            <a:r>
              <a:rPr lang="en-US" sz="2400" dirty="0">
                <a:solidFill>
                  <a:schemeClr val="tx2"/>
                </a:solidFill>
              </a:rPr>
              <a:t>Within one year of serving as governor, the immediate past governor must provide each club an independently reviewed annual statement and report of district finances</a:t>
            </a:r>
            <a:r>
              <a:rPr lang="en-US" sz="3200" dirty="0">
                <a:solidFill>
                  <a:schemeClr val="tx2"/>
                </a:solidFill>
              </a:rPr>
              <a:t>.</a:t>
            </a:r>
          </a:p>
          <a:p>
            <a:pPr marL="0" indent="0">
              <a:buNone/>
            </a:pPr>
            <a:r>
              <a:rPr lang="en-US" sz="3200" dirty="0">
                <a:solidFill>
                  <a:schemeClr val="tx2"/>
                </a:solidFill>
              </a:rPr>
              <a:t> </a:t>
            </a:r>
          </a:p>
          <a:p>
            <a:pPr marL="0" indent="0">
              <a:buNone/>
            </a:pPr>
            <a:r>
              <a:rPr lang="en-US" sz="2400" dirty="0">
                <a:solidFill>
                  <a:schemeClr val="tx2"/>
                </a:solidFill>
              </a:rPr>
              <a:t>30 days for clubs to review and accept.</a:t>
            </a:r>
          </a:p>
        </p:txBody>
      </p:sp>
    </p:spTree>
    <p:extLst>
      <p:ext uri="{BB962C8B-B14F-4D97-AF65-F5344CB8AC3E}">
        <p14:creationId xmlns:p14="http://schemas.microsoft.com/office/powerpoint/2010/main" val="298974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ROTARY INTERNATIONAL</a:t>
            </a:r>
          </a:p>
        </p:txBody>
      </p:sp>
      <p:sp>
        <p:nvSpPr>
          <p:cNvPr id="3" name="Content Placeholder 2"/>
          <p:cNvSpPr>
            <a:spLocks noGrp="1"/>
          </p:cNvSpPr>
          <p:nvPr>
            <p:ph idx="1"/>
          </p:nvPr>
        </p:nvSpPr>
        <p:spPr>
          <a:xfrm>
            <a:off x="685800" y="2438400"/>
            <a:ext cx="8001000" cy="3124200"/>
          </a:xfrm>
        </p:spPr>
        <p:txBody>
          <a:bodyPr/>
          <a:lstStyle/>
          <a:p>
            <a:r>
              <a:rPr lang="es-ES" sz="3600" dirty="0">
                <a:solidFill>
                  <a:schemeClr val="tx2"/>
                </a:solidFill>
                <a:latin typeface="Georgia" panose="02040502050405020303" pitchFamily="18" charset="0"/>
              </a:rPr>
              <a:t>More </a:t>
            </a:r>
            <a:r>
              <a:rPr lang="es-ES" sz="3600" dirty="0" err="1">
                <a:solidFill>
                  <a:schemeClr val="tx2"/>
                </a:solidFill>
                <a:latin typeface="Georgia" panose="02040502050405020303" pitchFamily="18" charset="0"/>
              </a:rPr>
              <a:t>than</a:t>
            </a:r>
            <a:r>
              <a:rPr lang="es-ES" sz="3600">
                <a:solidFill>
                  <a:schemeClr val="tx2"/>
                </a:solidFill>
                <a:latin typeface="Georgia" panose="02040502050405020303" pitchFamily="18" charset="0"/>
              </a:rPr>
              <a:t> 1,300,000 </a:t>
            </a:r>
            <a:r>
              <a:rPr lang="es-ES" sz="3600" dirty="0" err="1">
                <a:solidFill>
                  <a:schemeClr val="tx2"/>
                </a:solidFill>
                <a:latin typeface="Georgia" panose="02040502050405020303" pitchFamily="18" charset="0"/>
              </a:rPr>
              <a:t>Rotarians</a:t>
            </a:r>
            <a:r>
              <a:rPr lang="es-ES" sz="3600" dirty="0">
                <a:solidFill>
                  <a:schemeClr val="tx2"/>
                </a:solidFill>
                <a:latin typeface="Georgia" panose="02040502050405020303" pitchFamily="18" charset="0"/>
              </a:rPr>
              <a:t> and </a:t>
            </a:r>
            <a:r>
              <a:rPr lang="es-ES" sz="3600" dirty="0" err="1">
                <a:solidFill>
                  <a:schemeClr val="tx2"/>
                </a:solidFill>
                <a:latin typeface="Georgia" panose="02040502050405020303" pitchFamily="18" charset="0"/>
              </a:rPr>
              <a:t>Rotaractors</a:t>
            </a:r>
            <a:r>
              <a:rPr lang="es-ES" sz="3600" dirty="0">
                <a:solidFill>
                  <a:schemeClr val="tx2"/>
                </a:solidFill>
                <a:latin typeface="Georgia" panose="02040502050405020303" pitchFamily="18" charset="0"/>
              </a:rPr>
              <a:t> </a:t>
            </a:r>
          </a:p>
          <a:p>
            <a:r>
              <a:rPr lang="es-ES" sz="3600" dirty="0">
                <a:solidFill>
                  <a:schemeClr val="tx2"/>
                </a:solidFill>
                <a:latin typeface="Georgia" panose="02040502050405020303" pitchFamily="18" charset="0"/>
              </a:rPr>
              <a:t>More </a:t>
            </a:r>
            <a:r>
              <a:rPr lang="es-ES" sz="3600" dirty="0" err="1">
                <a:solidFill>
                  <a:schemeClr val="tx2"/>
                </a:solidFill>
                <a:latin typeface="Georgia" panose="02040502050405020303" pitchFamily="18" charset="0"/>
              </a:rPr>
              <a:t>than</a:t>
            </a:r>
            <a:r>
              <a:rPr lang="es-ES" sz="3600" dirty="0">
                <a:solidFill>
                  <a:schemeClr val="tx2"/>
                </a:solidFill>
                <a:latin typeface="Georgia" panose="02040502050405020303" pitchFamily="18" charset="0"/>
              </a:rPr>
              <a:t> 48,000 clubs</a:t>
            </a:r>
          </a:p>
          <a:p>
            <a:r>
              <a:rPr lang="es-ES" sz="3600" dirty="0">
                <a:solidFill>
                  <a:schemeClr val="tx2"/>
                </a:solidFill>
                <a:latin typeface="Georgia" panose="02040502050405020303" pitchFamily="18" charset="0"/>
              </a:rPr>
              <a:t>In more </a:t>
            </a:r>
            <a:r>
              <a:rPr lang="es-ES" sz="3600" dirty="0" err="1">
                <a:solidFill>
                  <a:schemeClr val="tx2"/>
                </a:solidFill>
                <a:latin typeface="Georgia" panose="02040502050405020303" pitchFamily="18" charset="0"/>
              </a:rPr>
              <a:t>than</a:t>
            </a:r>
            <a:r>
              <a:rPr lang="es-ES" sz="3600" dirty="0">
                <a:solidFill>
                  <a:schemeClr val="tx2"/>
                </a:solidFill>
                <a:latin typeface="Georgia" panose="02040502050405020303" pitchFamily="18" charset="0"/>
              </a:rPr>
              <a:t> 195 </a:t>
            </a:r>
            <a:r>
              <a:rPr lang="es-ES" sz="3600" dirty="0" err="1">
                <a:solidFill>
                  <a:schemeClr val="tx2"/>
                </a:solidFill>
                <a:latin typeface="Georgia" panose="02040502050405020303" pitchFamily="18" charset="0"/>
              </a:rPr>
              <a:t>countries</a:t>
            </a:r>
            <a:r>
              <a:rPr lang="es-ES" sz="3600" dirty="0">
                <a:solidFill>
                  <a:schemeClr val="tx2"/>
                </a:solidFill>
                <a:latin typeface="Georgia" panose="02040502050405020303" pitchFamily="18" charset="0"/>
              </a:rPr>
              <a:t> and </a:t>
            </a:r>
            <a:r>
              <a:rPr lang="es-ES" sz="3600" dirty="0" err="1">
                <a:solidFill>
                  <a:schemeClr val="tx2"/>
                </a:solidFill>
                <a:latin typeface="Georgia" panose="02040502050405020303" pitchFamily="18" charset="0"/>
              </a:rPr>
              <a:t>other</a:t>
            </a:r>
            <a:r>
              <a:rPr lang="es-ES" sz="3600" dirty="0">
                <a:solidFill>
                  <a:schemeClr val="tx2"/>
                </a:solidFill>
                <a:latin typeface="Georgia" panose="02040502050405020303" pitchFamily="18" charset="0"/>
              </a:rPr>
              <a:t> </a:t>
            </a:r>
            <a:r>
              <a:rPr lang="es-ES" sz="3600" dirty="0" err="1">
                <a:solidFill>
                  <a:schemeClr val="tx2"/>
                </a:solidFill>
                <a:latin typeface="Georgia" panose="02040502050405020303" pitchFamily="18" charset="0"/>
              </a:rPr>
              <a:t>geographical</a:t>
            </a:r>
            <a:r>
              <a:rPr lang="es-ES" sz="3600" dirty="0">
                <a:solidFill>
                  <a:schemeClr val="tx2"/>
                </a:solidFill>
                <a:latin typeface="Georgia" panose="02040502050405020303" pitchFamily="18" charset="0"/>
              </a:rPr>
              <a:t> </a:t>
            </a:r>
            <a:r>
              <a:rPr lang="es-ES" sz="3600" dirty="0" err="1">
                <a:solidFill>
                  <a:schemeClr val="tx2"/>
                </a:solidFill>
                <a:latin typeface="Georgia" panose="02040502050405020303" pitchFamily="18" charset="0"/>
              </a:rPr>
              <a:t>areas</a:t>
            </a:r>
            <a:endParaRPr lang="en-US" sz="3600" dirty="0">
              <a:solidFill>
                <a:schemeClr val="tx2"/>
              </a:solidFill>
              <a:latin typeface="Georgia" panose="02040502050405020303" pitchFamily="18" charset="0"/>
            </a:endParaRPr>
          </a:p>
        </p:txBody>
      </p:sp>
      <p:sp>
        <p:nvSpPr>
          <p:cNvPr id="4" name="Content Placeholder 2"/>
          <p:cNvSpPr txBox="1">
            <a:spLocks/>
          </p:cNvSpPr>
          <p:nvPr/>
        </p:nvSpPr>
        <p:spPr>
          <a:xfrm>
            <a:off x="685800" y="1524000"/>
            <a:ext cx="8001000" cy="68579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s-ES" sz="3600" b="1" dirty="0">
                <a:solidFill>
                  <a:schemeClr val="tx2"/>
                </a:solidFill>
                <a:latin typeface="Georgia" panose="02040502050405020303" pitchFamily="18" charset="0"/>
              </a:rPr>
              <a:t>Rotary at a </a:t>
            </a:r>
            <a:r>
              <a:rPr lang="es-ES" sz="3600" b="1" dirty="0" err="1">
                <a:solidFill>
                  <a:schemeClr val="tx2"/>
                </a:solidFill>
                <a:latin typeface="Georgia" panose="02040502050405020303" pitchFamily="18" charset="0"/>
              </a:rPr>
              <a:t>glance</a:t>
            </a:r>
            <a:endParaRPr lang="es-ES" sz="3600" b="1" dirty="0">
              <a:solidFill>
                <a:schemeClr val="tx2"/>
              </a:solidFill>
              <a:latin typeface="Georgia" panose="02040502050405020303" pitchFamily="18" charset="0"/>
            </a:endParaRPr>
          </a:p>
        </p:txBody>
      </p:sp>
    </p:spTree>
    <p:extLst>
      <p:ext uri="{BB962C8B-B14F-4D97-AF65-F5344CB8AC3E}">
        <p14:creationId xmlns:p14="http://schemas.microsoft.com/office/powerpoint/2010/main" val="709357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DISTRICT FINANCES</a:t>
            </a:r>
            <a:endParaRPr lang="en-US" dirty="0"/>
          </a:p>
        </p:txBody>
      </p:sp>
      <p:sp>
        <p:nvSpPr>
          <p:cNvPr id="3" name="Content Placeholder 2"/>
          <p:cNvSpPr>
            <a:spLocks noGrp="1"/>
          </p:cNvSpPr>
          <p:nvPr>
            <p:ph idx="1"/>
          </p:nvPr>
        </p:nvSpPr>
        <p:spPr>
          <a:xfrm>
            <a:off x="152400" y="1295400"/>
            <a:ext cx="8686800" cy="4525963"/>
          </a:xfrm>
        </p:spPr>
        <p:txBody>
          <a:bodyPr/>
          <a:lstStyle/>
          <a:p>
            <a:pPr marL="0" indent="0">
              <a:buNone/>
            </a:pPr>
            <a:r>
              <a:rPr lang="en-US" sz="2400" dirty="0">
                <a:solidFill>
                  <a:schemeClr val="tx2"/>
                </a:solidFill>
              </a:rPr>
              <a:t>The review may be conducted by either a qualified accountant or a district audit committee. An audit committee must: </a:t>
            </a:r>
          </a:p>
          <a:p>
            <a:pPr marL="0" indent="0">
              <a:buNone/>
            </a:pPr>
            <a:endParaRPr lang="en-US" sz="2400" dirty="0">
              <a:solidFill>
                <a:schemeClr val="tx2"/>
              </a:solidFill>
            </a:endParaRPr>
          </a:p>
          <a:p>
            <a:pPr marL="514350" indent="-514350">
              <a:buAutoNum type="alphaLcParenBoth"/>
            </a:pPr>
            <a:r>
              <a:rPr lang="en-US" sz="2400" dirty="0">
                <a:solidFill>
                  <a:schemeClr val="tx2"/>
                </a:solidFill>
              </a:rPr>
              <a:t>have at least three active members be selected in accordance with established district procedures; </a:t>
            </a:r>
          </a:p>
          <a:p>
            <a:pPr marL="0" indent="0">
              <a:buNone/>
            </a:pPr>
            <a:endParaRPr lang="en-US" sz="2400" dirty="0">
              <a:solidFill>
                <a:schemeClr val="tx2"/>
              </a:solidFill>
            </a:endParaRPr>
          </a:p>
          <a:p>
            <a:pPr marL="0" indent="0">
              <a:buNone/>
            </a:pPr>
            <a:r>
              <a:rPr lang="en-US" sz="2400" dirty="0">
                <a:solidFill>
                  <a:schemeClr val="tx2"/>
                </a:solidFill>
              </a:rPr>
              <a:t>(b) include at least one member who is a past governor or an independent, financially literate person; and </a:t>
            </a:r>
          </a:p>
          <a:p>
            <a:pPr marL="514350" indent="-514350">
              <a:buAutoNum type="alphaLcParenBoth"/>
            </a:pPr>
            <a:endParaRPr lang="en-US" sz="2400" dirty="0">
              <a:solidFill>
                <a:schemeClr val="tx2"/>
              </a:solidFill>
            </a:endParaRPr>
          </a:p>
          <a:p>
            <a:pPr marL="0" indent="0">
              <a:buNone/>
            </a:pPr>
            <a:r>
              <a:rPr lang="en-US" sz="2400" dirty="0">
                <a:solidFill>
                  <a:schemeClr val="tx2"/>
                </a:solidFill>
              </a:rPr>
              <a:t>(c) not include any current governor, treasurer, signatory of district bank accounts, or member of the finance committee. </a:t>
            </a:r>
          </a:p>
        </p:txBody>
      </p:sp>
    </p:spTree>
    <p:extLst>
      <p:ext uri="{BB962C8B-B14F-4D97-AF65-F5344CB8AC3E}">
        <p14:creationId xmlns:p14="http://schemas.microsoft.com/office/powerpoint/2010/main" val="82506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DISTRICT FINANCES</a:t>
            </a:r>
            <a:endParaRPr lang="en-US" dirty="0"/>
          </a:p>
        </p:txBody>
      </p:sp>
      <p:sp>
        <p:nvSpPr>
          <p:cNvPr id="3" name="Content Placeholder 2"/>
          <p:cNvSpPr>
            <a:spLocks noGrp="1"/>
          </p:cNvSpPr>
          <p:nvPr>
            <p:ph idx="1"/>
          </p:nvPr>
        </p:nvSpPr>
        <p:spPr/>
        <p:txBody>
          <a:bodyPr/>
          <a:lstStyle/>
          <a:p>
            <a:pPr marL="0" indent="0">
              <a:buNone/>
            </a:pPr>
            <a:r>
              <a:rPr lang="en-US" sz="2200" dirty="0">
                <a:solidFill>
                  <a:schemeClr val="tx2"/>
                </a:solidFill>
              </a:rPr>
              <a:t>The annual statement shall include, but not be limited to, all:</a:t>
            </a:r>
          </a:p>
          <a:p>
            <a:pPr marL="0" indent="0">
              <a:buNone/>
            </a:pPr>
            <a:r>
              <a:rPr lang="en-US" sz="2200" dirty="0">
                <a:solidFill>
                  <a:schemeClr val="tx2"/>
                </a:solidFill>
              </a:rPr>
              <a:t> </a:t>
            </a:r>
          </a:p>
          <a:p>
            <a:pPr marL="457200" indent="-457200">
              <a:buAutoNum type="alphaLcParenBoth"/>
            </a:pPr>
            <a:r>
              <a:rPr lang="en-US" sz="2200" dirty="0">
                <a:solidFill>
                  <a:schemeClr val="tx2"/>
                </a:solidFill>
              </a:rPr>
              <a:t>sources of the district’s funds (RI, TRF, district, and club); </a:t>
            </a:r>
          </a:p>
          <a:p>
            <a:pPr marL="457200" indent="-457200">
              <a:buAutoNum type="alphaLcParenBoth"/>
            </a:pPr>
            <a:r>
              <a:rPr lang="en-US" sz="2200" dirty="0">
                <a:solidFill>
                  <a:schemeClr val="tx2"/>
                </a:solidFill>
              </a:rPr>
              <a:t>funds received by or on behalf of the district from fundraising activities; </a:t>
            </a:r>
          </a:p>
          <a:p>
            <a:pPr marL="457200" indent="-457200">
              <a:buAutoNum type="alphaLcParenBoth"/>
            </a:pPr>
            <a:r>
              <a:rPr lang="en-US" sz="2200" dirty="0">
                <a:solidFill>
                  <a:schemeClr val="tx2"/>
                </a:solidFill>
              </a:rPr>
              <a:t>grants received from TRF or TRF funds designated by the district for use; </a:t>
            </a:r>
          </a:p>
          <a:p>
            <a:pPr marL="457200" indent="-457200">
              <a:buAutoNum type="alphaLcParenBoth"/>
            </a:pPr>
            <a:r>
              <a:rPr lang="en-US" sz="2200" dirty="0">
                <a:solidFill>
                  <a:schemeClr val="tx2"/>
                </a:solidFill>
              </a:rPr>
              <a:t>financial transactions of district committees; </a:t>
            </a:r>
          </a:p>
          <a:p>
            <a:pPr marL="0" indent="0">
              <a:buNone/>
            </a:pPr>
            <a:r>
              <a:rPr lang="en-US" sz="2200" dirty="0">
                <a:solidFill>
                  <a:schemeClr val="tx2"/>
                </a:solidFill>
              </a:rPr>
              <a:t>(e) financial transactions of the governor by or on behalf of the district;  </a:t>
            </a:r>
          </a:p>
          <a:p>
            <a:pPr marL="0" indent="0">
              <a:buNone/>
            </a:pPr>
            <a:r>
              <a:rPr lang="en-US" sz="2200" dirty="0">
                <a:solidFill>
                  <a:schemeClr val="tx2"/>
                </a:solidFill>
              </a:rPr>
              <a:t>(f) expenditures of district funds; and </a:t>
            </a:r>
          </a:p>
          <a:p>
            <a:pPr marL="0" indent="0">
              <a:buNone/>
            </a:pPr>
            <a:r>
              <a:rPr lang="en-US" sz="2200" dirty="0">
                <a:solidFill>
                  <a:schemeClr val="tx2"/>
                </a:solidFill>
              </a:rPr>
              <a:t>(g) funds received by the governor from RI. </a:t>
            </a:r>
          </a:p>
        </p:txBody>
      </p:sp>
    </p:spTree>
    <p:extLst>
      <p:ext uri="{BB962C8B-B14F-4D97-AF65-F5344CB8AC3E}">
        <p14:creationId xmlns:p14="http://schemas.microsoft.com/office/powerpoint/2010/main" val="2544624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b="1" dirty="0">
                <a:latin typeface="Arial" panose="020B0604020202020204" pitchFamily="34" charset="0"/>
                <a:cs typeface="Arial" panose="020B0604020202020204" pitchFamily="34" charset="0"/>
              </a:rPr>
              <a:t>INTERNATIONAL ASSEMBLY</a:t>
            </a:r>
            <a:r>
              <a:rPr lang="en-US" sz="2000" b="1">
                <a:latin typeface="Arial" panose="020B0604020202020204" pitchFamily="34" charset="0"/>
                <a:cs typeface="Arial" panose="020B0604020202020204" pitchFamily="34" charset="0"/>
              </a:rPr>
              <a:t>: 7-11 JANUARY 2024</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828799"/>
            <a:ext cx="7924800" cy="4097195"/>
          </a:xfrm>
          <a:prstGeom prst="rect">
            <a:avLst/>
          </a:prstGeom>
        </p:spPr>
        <p:txBody>
          <a:bodyPr/>
          <a:lstStyle/>
          <a:p>
            <a:pPr marL="0" indent="0" algn="ctr">
              <a:buNone/>
            </a:pPr>
            <a:r>
              <a:rPr lang="en-US" dirty="0">
                <a:solidFill>
                  <a:schemeClr val="tx2"/>
                </a:solidFill>
                <a:latin typeface="Georgia" panose="02040502050405020303" pitchFamily="18" charset="0"/>
                <a:cs typeface="Arial" charset="0"/>
              </a:rPr>
              <a:t>We look forward to seeing you at the International Assembly for an in-depth view of your responsibilities as a </a:t>
            </a:r>
            <a:endParaRPr lang="en-US" b="1" dirty="0">
              <a:solidFill>
                <a:schemeClr val="tx2"/>
              </a:solidFill>
              <a:latin typeface="Georgia" panose="02040502050405020303" pitchFamily="18" charset="0"/>
              <a:cs typeface="Arial" charset="0"/>
            </a:endParaRPr>
          </a:p>
          <a:p>
            <a:pPr marL="0" indent="0" algn="ctr">
              <a:buNone/>
            </a:pPr>
            <a:r>
              <a:rPr lang="en-US" b="1" dirty="0">
                <a:solidFill>
                  <a:schemeClr val="tx2"/>
                </a:solidFill>
                <a:latin typeface="Georgia" panose="02040502050405020303" pitchFamily="18" charset="0"/>
                <a:cs typeface="Arial" charset="0"/>
              </a:rPr>
              <a:t>Rotary District Governor.</a:t>
            </a:r>
          </a:p>
          <a:p>
            <a:pPr marL="0" indent="0" algn="ctr">
              <a:buNone/>
            </a:pPr>
            <a:endParaRPr lang="es-ES" sz="1200" dirty="0">
              <a:solidFill>
                <a:schemeClr val="tx2"/>
              </a:solidFill>
              <a:latin typeface="Georgia" panose="02040502050405020303" pitchFamily="18" charset="0"/>
              <a:cs typeface="Arial" charset="0"/>
            </a:endParaRPr>
          </a:p>
          <a:p>
            <a:pPr marL="0" indent="0" algn="ctr">
              <a:buNone/>
            </a:pPr>
            <a:r>
              <a:rPr lang="es-ES" dirty="0" err="1">
                <a:solidFill>
                  <a:schemeClr val="tx2"/>
                </a:solidFill>
                <a:latin typeface="Georgia" panose="02040502050405020303" pitchFamily="18" charset="0"/>
                <a:cs typeface="Arial" charset="0"/>
              </a:rPr>
              <a:t>Thank</a:t>
            </a:r>
            <a:r>
              <a:rPr lang="es-ES" dirty="0">
                <a:solidFill>
                  <a:schemeClr val="tx2"/>
                </a:solidFill>
                <a:latin typeface="Georgia" panose="02040502050405020303" pitchFamily="18" charset="0"/>
                <a:cs typeface="Arial" charset="0"/>
              </a:rPr>
              <a:t> </a:t>
            </a:r>
            <a:r>
              <a:rPr lang="es-ES" dirty="0" err="1">
                <a:solidFill>
                  <a:schemeClr val="tx2"/>
                </a:solidFill>
                <a:latin typeface="Georgia" panose="02040502050405020303" pitchFamily="18" charset="0"/>
                <a:cs typeface="Arial" charset="0"/>
              </a:rPr>
              <a:t>you</a:t>
            </a:r>
            <a:r>
              <a:rPr lang="es-ES" dirty="0">
                <a:solidFill>
                  <a:schemeClr val="tx2"/>
                </a:solidFill>
                <a:latin typeface="Georgia" panose="02040502050405020303" pitchFamily="18" charset="0"/>
                <a:cs typeface="Arial" charset="0"/>
              </a:rPr>
              <a:t>!</a:t>
            </a:r>
          </a:p>
          <a:p>
            <a:pPr marL="0" indent="0" algn="ctr">
              <a:buNone/>
            </a:pPr>
            <a:endParaRPr lang="es-ES" sz="1200" dirty="0">
              <a:solidFill>
                <a:schemeClr val="tx2"/>
              </a:solidFill>
              <a:latin typeface="Georgia" panose="02040502050405020303" pitchFamily="18" charset="0"/>
              <a:cs typeface="Arial" charset="0"/>
            </a:endParaRPr>
          </a:p>
          <a:p>
            <a:pPr marL="0" indent="0" algn="ctr">
              <a:buNone/>
            </a:pPr>
            <a:r>
              <a:rPr lang="es-ES" dirty="0" err="1">
                <a:solidFill>
                  <a:schemeClr val="tx2"/>
                </a:solidFill>
                <a:latin typeface="Georgia" panose="02040502050405020303" pitchFamily="18" charset="0"/>
                <a:cs typeface="Arial" charset="0"/>
              </a:rPr>
              <a:t>See</a:t>
            </a:r>
            <a:r>
              <a:rPr lang="es-ES" dirty="0">
                <a:solidFill>
                  <a:schemeClr val="tx2"/>
                </a:solidFill>
                <a:latin typeface="Georgia" panose="02040502050405020303" pitchFamily="18" charset="0"/>
                <a:cs typeface="Arial" charset="0"/>
              </a:rPr>
              <a:t> </a:t>
            </a:r>
            <a:r>
              <a:rPr lang="es-ES" dirty="0" err="1">
                <a:solidFill>
                  <a:schemeClr val="tx2"/>
                </a:solidFill>
                <a:latin typeface="Georgia" panose="02040502050405020303" pitchFamily="18" charset="0"/>
                <a:cs typeface="Arial" charset="0"/>
              </a:rPr>
              <a:t>you</a:t>
            </a:r>
            <a:r>
              <a:rPr lang="es-ES" dirty="0">
                <a:solidFill>
                  <a:schemeClr val="tx2"/>
                </a:solidFill>
                <a:latin typeface="Georgia" panose="02040502050405020303" pitchFamily="18" charset="0"/>
                <a:cs typeface="Arial" charset="0"/>
              </a:rPr>
              <a:t> in Orlando!</a:t>
            </a:r>
          </a:p>
          <a:p>
            <a:endParaRPr lang="en-US" sz="3200" dirty="0">
              <a:latin typeface="Georgia" panose="02040502050405020303" pitchFamily="18" charset="0"/>
            </a:endParaRPr>
          </a:p>
        </p:txBody>
      </p:sp>
    </p:spTree>
    <p:extLst>
      <p:ext uri="{BB962C8B-B14F-4D97-AF65-F5344CB8AC3E}">
        <p14:creationId xmlns:p14="http://schemas.microsoft.com/office/powerpoint/2010/main" val="34281172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a:t>A GLOBAL RI STAFF NETWORK	</a:t>
            </a:r>
            <a:r>
              <a:rPr lang="en-US" b="1" dirty="0">
                <a:latin typeface="Georgia" panose="02040502050405020303" pitchFamily="18" charset="0"/>
              </a:rPr>
              <a:t>				</a:t>
            </a:r>
            <a:endParaRPr lang="en-US" sz="2400" dirty="0">
              <a:latin typeface="Arial Narrow" panose="020B0606020202030204" pitchFamily="34" charset="0"/>
            </a:endParaRPr>
          </a:p>
        </p:txBody>
      </p:sp>
      <p:sp>
        <p:nvSpPr>
          <p:cNvPr id="2" name="AutoShape 4" descr="data:image/jpeg;base64,/9j/4AAQSkZJRgABAQAAAQABAAD/2wCEAAkGBhQSERUUExQWFRUUGBgXGBUYGBgaFxgXGhgWGBcYFhgYHiYeFxklGhgWHy8gIycpLCwsFR4xNTAqNSYsLCkBCQoKDgwOGg8PGiokHCQsLCwpKSwpKSwsLCwsKSkpLCwsLCosKSwpLCkpKSksLCwpLCwsKSwpLCwsLCwsKSwsKf/AABEIALMBGQMBIgACEQEDEQH/xAAbAAABBQEBAAAAAAAAAAAAAAAFAAECAwQGB//EAEQQAAECBAMFBQYFAwMACwEAAAECEQADITESQVEEBSJhcTKBkaHwExUjUrHRM0JiweEUcvGSo+JDRGOCg6KywsPS0wb/xAAYAQADAQEAAAAAAAAAAAAAAAAAAQIDBP/EACURAAICAAYCAwEBAQAAAAAAAAABAhEDEhMhMVFBcSIyUmFCFP/aAAwDAQACEQMRAD8A9B2/eC0zFAKZKS1k04UEXSSXKvMRn97zNVX+UWe/Y0+nfDb0Hxjd8aG0tJv5+nc8hFI4EpSk9zqbSS2APvmZXiUWtwivX4dK+tHO+Fu2JWvYS/hgg8ECF7MRppy/TJzLoA++JlHUoa8KeH/br/PdC98TNVXthFnv2PTd8HigQ+CDSl+mGZdAD3xMqylFqDhTXr8On890L3wt2xKs/ZS+VGweqavB4IELAINOX6YZl0Afe66OpQ14Qwv/ANn6eF74mNdV7YRbXsdfVjM6alIckARkXvZGTq6D9zEuDX+hp34MJ3wuvEot+kVOn4dMvHxXvddOJVQ/ZTk1Pw/VNY0+90i4I8PvF0veaDqO6/TWEoyfEmDdcowe+Jmalc+EUFa/h9PPSqO+JjGqumEeP4fXy7t87eIAolSugP7xBW2LAf2ZbqPoIvRxO2Rqw6MfvhdeJVM8Ka8vw6ZH1Ve95lBiVUfKm7WHw61/bu1S951ZSSPXdG2XtKFEAEObQPCmuZMFiRfCBHviZ8yr14RQPfsaetUd7zK1VT9Ir/t0r60PFEOUQac/0ysy6APvdbniUw/QnwbBpDe+JlBiVX9KaUy+HWv17oOsIcJEGnL9MMy6AB3zMu6r/KLa9jT6d8P73mVqqluEV/26V+vdB5SA1YiFJrUU52hacv0wzroBjfC3bErrgTfTsem74Q3xMpxKD34RTp8OuXj3Qa9onUV5/SLMIpD05fphnXQAO+ZjO6r/ACptSvY0fw74c73mVqqluEV/24PKQGiBWkXIHWFpy/QZ10BU74X8yufCmhpT8Pr6MN75XTiUHvwppe3w65ePcTyUCEUCHpy/TDMugAd8TGJdVP0ptSvY6+rS97zK8SqW4RX/AG+h9VOqliHwCDTl+mGZdAAb4X8yufCmhpT8P1TWiG+JlOJVS3ZFOY+HWjernggQsEGlP9MMy6ACt8zACXVT9Itqfh0z9Wl73W54lNrgT/8An08+86pEOUCDTl+mGZdAGXveYWZWYdwilU0bACe15x0bRy+0j4y79pPTsyrx1HjE4be9sc0tjmt5n4xqzrRTWkivo5Du6BFo5/eo+IrTGmmZpJs/q/NzcicG060fpDwvtL2KfCJKQrE4UAKUZ+pd/TRH2a2bEHoxCbVrQmIztqCeZ0F4h/Xpzp3GNsyMy4y1/Mlv7ej56P48otJaMv8AVD5ktlSv1ija9sDEAh2uOotz5QOSGh5u9ki3iaJ8YrnbxLAhaUkPio4fTUQPUX7TKfMh/wDGUT2eYB8qaEWzpGectxK9uVjIOIhhRQCmIJtWMqJZxVBL/pP72EXBDqAWzgGwDG7AkAAGIjhUSAkF6Aivp2yiJblR2NCtgMtIKhiu9yB0H7wS2JSAABc63/mM2y73Bopkl2epSe+jHrG3atlxJIo+Rbwzu8bwaSpGE4tu2XqhFQ1EY9h2gTEsQHTexHUecaBsyR+Ueusa0Zp3uR2hsJLAtX00U7mSMAUAxL+ukYd57WXwoPCBVg4OgEGNi2YISAMh39/OCWySCO8iyYoiwB7/AK0hTUkpLULGuh8Ik+THrEmiDU59cme6sRJa2EkP3p+0F9lkEJAfxxE+Lwto2tCO0QOufQZxRI3xLUWBY6EEP0xAPEpUNuzaUgg1d7h37uUUr2BDMzatyteLUpSHYXrGPeSiRhGd2qQOl4JOlYqHk+zQWBqMgXPgI2hWvnT6wM2dUtKCkG16VPV7mKv6ggEMwubpLc/4jPOo8lV0FZ03hLMe+njAWYgBbpd7moKSdC9bxNJBqT2XoyQKgEUNM7xcyVCnFzYU9coyni3wNRJSd4rCeJLnMi0b1LdLhQTatxcPfw74DIkqIqrwFfHMvyi1KThDKJ1eo5uTQfxBDH7BxCJWQHxpamQ+r0itW0FyPaJcksMLsMhQ1ann3ZBPWAoEUyUGFObxV7MqPtEpY6EAnydo1eKuRUGpTtUvU1ZqZU6ROBeyzkiuBnsWFQz0ixO1aqIFgSE1fucd8Wppio3mEYz/ANWkihB6NWEifw8bJ0r9ecVaYgHtJ+Muv5k014ZUdTHLT/xVszYkvraVpHU4Y5sPz7NZcI5je4+Ipg/EmulJFPp6aNClKSpi1ah1Fxlw+tYo3r+KdcaW0tJuH6/xWC+FhhFznRyaVqYIRucn/Qk9kBZi1E3uc3r0OJzEFKLs5pUpxCv7mN217PgJUWLnOn+f5jNL2BUxai5DZYRbIJrQfzCcG2c3komMysViLnpp+0NKmCwHMuCGfy/eLdu3asIxpeg7Nj15tpGZgpIJI4RV7jW1oKceTqhTVeTQ+M8OVTcHSjisQwAVHaOtxan+YSmYWdmAcHm1bF/8w6V5slhmLvaoOl7UpFqgdjolJBLhyeRZzFuyyviHECCzOQW6Eu1oeROGIUe9bM2bXrWN8wpYKOEEjoTah8oaRLewH2pFezf5qObvSCu7vaKQ6iFDINUh2L5a5ZQPwMxAxag2HidYJ7s2p3SbpyyY2bXMdRBHkJIhu9LLmDnShZqsz/tElT1rJCAMIJSVPVxdhblFs3Y8VUlSDWtK9QXp4Ro2TZ8CQCxbPXU+Lx05tv6c6j48GRew4ElSQ6h1c95fnC2PblLU2AhNal76EECCLRHDGbTvk0VEVIJopjyb+YzbVORKSXN6czyEUbTtqRNADYhfsijamthytA/esglZU7YmQLBy5LWBqCM4rZ8k30DgkKUVKoSaVISMr6ZxvlSsmqQchVvLuMZ9mlkpU+EBhUAvTVzz5w2ySVElQYEBvl4TYuBXveMcbcMHZezalasJSygCGFMNb0oPKNJk0F36tkM7GkZZU5gxZgWJYsA1SXOG5uWiczbEUKVBRFBxEhsrUV3+Mcrb4Ny5Qc4QnO7C+YP8QhJJNa2AIoAx5xGRNDHEzAlubl7AlriNKP7i7cyIgZVPlE5As986aARUZfE+E25vozWPjGlUwNVYHRmo+cUKWEkkEBrgMeVnp1iXuBNOElnANXFj51h0A8T9LE9LZVrClqdnfvAbqW9UEWJOYqbZP0eDgDLtBrUkOALUzyLwkTBq4cAsS7gXIDeHKLTctmK0ceNn8oZCDM0Izer1tSkKnew9vJMgO1iLNoOoYRQZVikMfB7fXQxarY1DMBPIF+Q6Rn2aq2dNKZUPfaxtF5J8CtGmYogdnw/eIrUtNNci5AbTQ+njZI2OlSFHXLu5RbPRTCSnioNT3EER1YWC47siUrOeAPtFOK4hU5UlanP98o6/vjk5iGnLuTiT0tKvHWPCw/PsqXCOY3mfjGrcaKa0kV+nh0YzLSspIJ6EUIEB96P7VTN20X1aTavqvOD8sUi8L7S9inwigbGC+LifXLo1ovEsCwhxCMbmZCeh0kBgeYfyjlt57EmUTdjeiQE1oQKBqtbKOsMYd8B5ZqB1DvyFRWImrQ06dnOyFs5cl+5vEmsamxCpyd2qWs7/AEzaM0vZQhOTkk5gu4+3K8XomAjC4B5nXXDHLmHq34HVODlzlzDWJL2vplERMKuzR63IejWpRooE+hLJavZcnKhGn2ite2m6QdLKArZg1frFp2CmuGbUnDcMKWYF6NaGKyk4sdRZ2F8v1At5coGpxTFpGKpyYG4NWNfpaOj2XdCmZSgQ1sNrWe38mKUWys68BPZ5uJLhiDmKjxi2MkoIlAIFHBNi3aAq1BVXkdImnb0HP/yn9L/+oeehjoRmaIiqGlrcOP3hTVkB7wAcpvLZJiDiJc1UTTD0dVQL+MYdp2hUzCJiUgBqJGOl3Bq7vYM0Gd5bwChYBnAJahetenjAza9nVMIOJIACnDh+/JNs7xns1s9yXFojJng9rhANnegJZgks9OsWIkVBGEu7jLm5NfCnKBqZZACgQUinZsWpS405xtkywpi4RRmDVLiwfRqUFcozSSfyLTdbBFEwDFdDDFnR3FqgfWFsyyrEpJBdw+JwLZO58YybUUy2UauQAupWkMzXYad+saNh2hOFwaJJFS5fQgU7ukZOO7obdKy2VspUDjOfZNBzoDSHCMNA75A4iDy6eEL+sUkFRFByc1tQEkPrFE/eaVsUjE2Vq0q4VoecKUHF0yLb3Rf7cWXws9GHk7+EP/UkDhB0qMuVGHS0ZkKxioLkUuW8aGvONYJTrQUwvya1recbwwIv7CWMyKJmIB62u4DjMdOWcNtU4hJYl6DFm5alebUAESmzEUcDG9CoO1ebE/xGTaJyMQY3JJYEAt0B8esP/ngmEsV1SNaVipwuegAszgn1+92zTVJUAgONHGj3aMCEYlOOIZUAAGVaU6uY3BZC0pSkqNSa4b50rkfARksOp7cFxlmjubp8lKU0d7ipNaeu6H2XZeFgQ3NP7PF0iQcz3B+V3LxoIMdOVXYr8FCkq6VNjlqdTyhYFcQJIHV36VpFk58Ja7GJrigOZnBpqgVE8SaFq0laadMo6uOW2h/bLt2k9bSmjqHjlw/Ps1lwjmt5/jGj8aK6UkU9a9I6BBpHP71HxS79tPS0m/O/PpWDKJiqUo7Zu2sXhfaXsU+EaIq/qU4mxBxRjStLPe4tqNYsilcpWJwUs1iM3Bd75emjczJJ2pKiwI+9HprSsQ22QVJPEQNAKmHlylA1KGrYEF6NV/7vEaVsM1ILFQfR4AOS2dfaS4LFmWKkV0+2Zh0ISouQTzLiwzBAP+bwc3tsRUkkM6agdLg6uIEJSA5BZ6ggMSGDc3vaMdG+GQ1Rm2oOGdyzuVEi9HNR4axWlIcJKQdKuFHlRrvf7Rukbv8AaBSllYDEN2QaMGer1NxkIvXsBQ2FQXhuB2+prpyiFhsKL9xbmEviUOI1Fi2jHkOUGgsEs4cXGnWKtlmApF++4684uaOhIsrnoKksFFPMXiK5Sy7TGv8AlToW8Hfu8bjEFzUi5A6loYDqlvme4+gYp2lSSkghRb9Knyswfwi4VF75vAfee1qQWKgXdgzuM34ad0JugBM2a+IJriJZxXocTcrgmNq0rSB2VAlyQ7vmSHa31MR2JIJqOhuOQAy8o1z1hiH7JBYaPenKJUPi35Enb3KhJQpJxrqfzBQo3RjakZ5+7sKCQScQ/NhtoWAcdKxowguaDXP+CWimZsSQkKAAcNklydcz06xzymvJq8NUYChKhXCQxYYS4pp1GTxZs5BSEhmf8wKS/IAPbVqRbKkpCQkCt3SGGVc8oggtiHE3Ox5AMfIRo41FUZ4co3TQytnLEOXGY7qB7eOUZEpCFPxNliB5PXLqI2zDQuCxZzcCz4iXw97RBGzBQxFiA4YNXIAV73+sLDUpS+T2HiUrjE2rnPr4gRUqayhkfFxTU84xzZcyWkhJDJ+YFh1cU84qShwFmxORV1Joz9T+0b3XJyuLNcxRUCGJJUKjpYuaDviMmQDMtiOhAJLCorlaH9m4cKZjcsbVcqIBryeI7MEKUTTC9WKjxNRi7vc2hvgI8k5M8yVLSxXiqEk0vxOl2e3SCG6pcwzMU1DOKZHk4A5+UbJOzgsCACALP36HLnG5YAqR5PE0dK2Hmg4VMWLGpypeMn9USlxMl5sTQtUOQcwwNsjyjYVgXLdS0RSlJFGI5MRFAKUpweIG4ccqEHm7iLFWhmDRSuYrTMVqQ1ejGAAFtI+Mun5k104ZXrvjqe6OVnj4y7viT0tKvHUvHLh+fZrPhHNb0U001bjTTWkivrTpB1C7U76NAPeZ+KdMaPpJt615wfRaLwvtL2KfCKp8nE3EQxyz5Q8iUEhqdWv1i4QxjczETCxQjDmACqYTkEnV9P3gbt27a4kk5jAyWY9A/iYLCFABy/tpktwXSCTWzacQoekatnWmcliQVAcWIgkdG5/SC+1bCiYOJIOnLpAtewKkqUqWAAoAO9jqaMB/ES7sVDbIiaGTiBFQeIva4ULV5GCEvaCCArMfZ7u9ekc8vesxS2xEMDUB3rUMBUcxF+x7xwqZZF3okDxZvHrCU0xpbWdGhbjp6+hETeKdn2tKw6TF8WBTN2kC/wDHjATb9oGNyq3gDkFBqecdBAHfW7qhYfMPkAfr5xMheDPNnCrgF2Lmg7ucaZbkgkO2ZGTeLwJUGale421D9O6LJM6jWFCXBFxq2tI55NtfF8l5lFUzZOuVChfKg76GJrmAAORSuZL9Bm8ZJQIqa4jzLACrPXxjR+VkhNSM6E5s2RoO+JnSqK8ELNyzP7ZDku7FmsCCbtnURok8SgBlUANyapij2DjIChcMEn+67CorBPdWzukvZ2AFBTxf1SKhPP8AEpxS5W5rlSsICWcF60bm8BRsq0FvZpGgSo4ermovp3R02GjQG3hu5SlBQDqH5iUv9BHVH4kvcxJ2VEw41JHBSsxzfOnkQIp27ZsJwBOEOGJKeK9gDUW0tBjd+HAwSUkggkJwkkd1+sU7wWkpSXJqKUJTepvm0Z4kc25UaQJ3fsyS6XD5MSpxSgIOpArBdSZUrCQkAuEl8nD1emWUUbFu9I4/aEDKwNgS+IVi7aTjDDjOoDu4zsm3TOH4JVIKCawZn6MBbrSLJiqFrsW8IxbDNPs8SsTgVBNf9NhrGlbG4fq2fW/dFoZCXNWEu2InJwCOlIu9oWcsD1ceNIimeB3RWhWYUqtWVkOhanWGI0PS4hlrybvp94SDTPviRtCGc3tJ+Muv5k01pK9d0dS3OOX2h/bLt2k9bSrR1FY5cPz7NZ8I5neg+KaPxprpSRTXTx6QcQq1vP7dIB70/FN+2jVrSb5Pf08FkrS7hgQWOIEOBpz5xWF9pexT4RpUDl68oZB8r69C0J0gizm1naJgevCOgzGU/KGOJ8m7/KICaS7CxzBH+YuAOcAEQTCryhxCgAhMUrIA61ygdvfbiiUSE1OuX8wUMYd7bMVopUira+NITBgHZ5YIDpwqLvZ7En/GUXjY0gipxdokCpLZgAtfpEJW0EAkhzmCwOYZiLWGlY0yU4iWI/to46lq1yZvCOTFWWWxUF8R9jnFDkJOHr5l82anKCUveaaOcJOSnH7V7owh3Y8ya5smluZ8BrGTajbiwFTUckVzPPJhChitOinFHRl8mfm8JSXu0Ns6GSA7+XllElpJsWPR47TMpOy0LACBG9dkOEnCARc5N1IctB4xRtskKSxA1rbrCaDk5cTxk1yL8gdDl0iMzaRiQlqsey+VA2oypGxEpFwwIzALk53qA3dGOYQ7MRhc1d+TGt45VJSe5o/jHYv2AY1FI4dQaKrQ8vDSOi2eWEDC46Fh0sBAXdhSHIxVALv1cmvmYLS5qSWBStRoTancCNI6VTdoyV1ua6xBMtjq+pMTlpYNGXaphCgAvCSKcGIWUBnfE3+kDOKGaADV27ntAnemyqPEASUux4nbPKsbZc5yAJoNqYamilVL5pb/AE/qjXMlhQYgHugYmrVHK7PjwuFKzDEKJHShBy5xLZNpINAAVEudGIvbOjQUmbnBU6SuXU2w4a3Ya86xBG7FoI7K7uSlIORHK4HeHiaIpkZm3FNThIBDhrOGcltXrlnGiRvFEy2EnR/oWY9RFU2aQAFliXdnHodIyTt3AqxBWHFZqUowe5uDUQnLouPO4WTMSKcIUasa0+kaEKNGY9KBuXKMMnY1BJsFUzJdhlYjpGiRiDEhtQ5J5VJYRaGWYlYjTxdm1GUS9qWqw5u45VhzNo5oBdwR9bRUtqEFL5PmPWcAAPaB8Zbj8ya6UlR1Txyu0/jLu+JPS0q8dU0cuH59msuEcxvQ/FNbrTSjmkiuunh0gqZaVcJS6muHAGgxNQ2gXvT8VWmNGr2k29a84OoNovC+0vYp8IgqX4i1VW5kXhlpJKRQguTz6B4viHsg7tyzGmUbmYygRzGev8xZSGpEFSEkuw/0ip8IALAITQxtT94iQaVHh/MAEymGUiFDuIAOd3zsJBJTiqbOyR0LUMZdkmKBehe/FnnekEN9ryFCTehLZhjA+dIo/CKBi9TXk4vTT9uWbuVMefKqRqmLZX5iGIopRc2YpyY/mGkXbn2jGuwcfmxDnQAdW7oyy9lCigEKVhDkhJZzSuAVN/rHRSpKU2A8IWDh75ipMkS35SejfuYciK5qyBwpetaswzNeUVics/8ARuNcSWavjYf6uRjrINCkg93P6xXtSHSe/nDS0XdASRYsOegpl4xatLi3lAwOXRPDEdzkGtbvfKmrxm2mSNAbFw99Ws+XjG7eMliQWCSxtaujh+7WMqJaiQkYjV3wGo7jeg6Ujki4xdVuaSVtPwbEbMUS37RItWlaWNco0brmAOsipJe5Iq1zRnjejZAUMRk1rNppFuy7MEBnPeP4jeMKZm3bsmiuTd8SaFCLRoAjDtEPZJFkgdBEoAGWoC/7wNnbxCnCMrqZ/BjeN20odJYkdP5gJgAS4ahuWd9Rk8Y4smuAG9kAmzjVTt14i8WKSwJFTcP2XiC0hR1A5g91uecTmSktUkNa1D0Av9o5baJoIbBOxp0ILc8qViW0kOLoLnIVboX8IF7KgiZwBJzJNNA4oS94Px2wlasZlly1FAAId3Jfvy/eFtKArhUHNSDUdztS0az6pEJssG4B6j7xYznZoaaoZYk8P/dleu6OqjlZw+KtgAMScmNpVg0dXHLh8v2ay4RzG9B8Y0fjRXSkmnrUd5xJqOiv/bAPen4pv20MKsaSb5A+tWOIxUZmz8ucXhfaXsU+EWwoQhRuZiIh4o27bEypapinwpDlg5YaAXi1CwQCKg2ItAA8U7WhxYqYggA1fLwd+6LhCgAwTJdACmcWGr/lIu9+G+pGsaF7MFAO9rKYlzWvMeEXmETABy+3SXm8VC9auKBzRmGVAIQkFSgygQBkCVO+oADVtyiU1eGesgGlHu7t3gQW3YkXubk9fr1jmSbnYnuyW7dhwJ/44Tz5n+I3w0KOkYykAgg1BcEcjeKTsSNGzubuk66pB595i+FABTISlIwA9kW0EXQlQoAMW0bvKi+I500B0eFs26koIIJ8WHgAI2wonIrvyO2Iw7RX7WrMX6U8YkpTZE9IoRICGhCGxQAOYiqekKw4khXykh/C8Z53FNSiuHAVkAtiOJKQCRlemdNICS98bPNNVTJYbshTpJe+FINa3OSYOQOinKDFyANSzd70jDJ3ck9hXBlhZnzqmndA+XtUkpC8UxgqVLfGCylM+VcOJLka0jVsG8JM4JQlSgtYpU4wQkGqhw48JBIJ5GzQpRTA1T92ggtQ9H11gVO2dSC5BVc8ISSXu5MGtinFcpCjdSQT1avm8PtOyhYao5gxEoJoTQK3JsaisrVwsSAmlrBwLeMF17QEglQbLqeTQtlkYEtfmwBPXnFG857IOEOrIDXnQ0zi0qVD4RWdvIm4SzKZqg6uXFu8RvVA3duxUxrqs1zYO1Eh7UEb5mLJmhggBtI+Mun5k1yFJV/RvHUNHLbR+MvXEmmVpUdVHLh8v2ay4RzG8/xTVuNFKOaSKjPTw6P0Eu0AN5g+1UwfjR4tJtl6PNj6LReF9pexT4Q4hQhCjczOX/8A6LeSpaVTMJWUgpwISSVJ9obLDkMl8QzrSggjuXaFq4lBXEOyShkJLqAUAo8QLgm7qL2Dads3WFnEAAWWCWqcQqQXpW93izY93hFWTiOJyAQOIgmhJqcKXOeGIUXdjvY1wxhAwosQjaEoQjCeADltqlmXOUVDhWoEGwJaou7/AHg3IWqgTh5g4nys5YRsUhwaeucVDaQksdL5eLxKjTFRclJzL9zQlzG1roCYi5Z8ukOhb1Yjq0UMkIURUgG4B6w4S1g0ADqhgsOz10hzDvAAhCMMITwAPChiYTwAMc6Py/zEJKALJw+D/WLBCgAy/wDWP/C/+Q/aK5uwpbsKL34l2rS1uUWrpOCjQFBS+ThQIBOVCfCLVKpidh05wkMoShKEUlinzAgVYK4iC9OVWApC2GWjHiShCSQAcJqwJNAwo5qej2DSl7SFFkq8RF6ZgS2I+v36QxGfdn4KOhHgSI1xm2FBEpIIYtY3Dua86xoeBcAxRArBoFV5RMGE8AEJYLF/2/aJm0QnLZJOgiaoAOc2lXxl1/MmmtJUdQ/SOW2j8ZdB2k1ztKtHUxy4fn2ay8HM70HxjT86K6Uk09a+PQINI5/ej+1UBfEkgOWLJkmuhy8O69O/FM/s707X/HkfCFCcYylY5RbSoMknIDvLfQGEHzHnAf34ri+HYt2un6eY8YR32p/w7B+0e78vI+Ea68OyNOXQZJhPAU77VRpd7cX14ekP79U34ebdrOv6dQYNaHYZJBl4UBffig7y7fq6fp5wlb5W7CXVnqo//XkYNeHYZJdBpUKAMrfUxg6ASbHEeteGHO+VtVDh2ZxdyPl1g14dhkl0F9on4Qf2Z/OMGxSjMJUotisAbf3MKnlA6dtayScIATVnsKG+HSL0byUF0RQh2xZ2+X1SK1oVyRpyb4DqEACn+YnAT34ogNLvbi5P8sN77W54KAsz1e121+sTrw7L05dBuETAY77VX4dq9rJn+Xr4RFe+FlhgZwfzd3y+ng14dhpyDAUcwO4k/sInjjn/AHqtgWNbV5HLD18Imd5mroVQsePP/TzHjD1odiyS6DYXDKnQEG8al5ate2bN/byPhDjeVR8N3c1X0/S2fnBqw7DLLoLr2oNFB2snsgd5aBw3q1RKZ6drOuWHkfCLDvo1+GaX4un6eYh6uH2LJPoII2vIiJJ2sHzrX7QN97qqPZ5P2sq/pvQxTK29sPwyQbOrp+nmIWrDsMk+gudpJsD66wypq9AO+B6t9lvw+Xazt8usQVvWpJQqhBPHSgH6bVciHq4fYZJ9BL2yuR74Xt1g1A7j94G+8TbAqxss2J/tu4PSHG9nIOA1Ljj0H9tmrBq4fYskwiqav5fOH9uofl8IFq3oWPArJPbzBp+XW8WHfBr8Owc8WTP8sGrh9hkmEk7YM4tE14DjexdjLvbiytXh1+sVHeVimWQD+rv+X00LVh2PJPo6A2iEwqyA8T9oCp3ysYuB2LXzt8urRM77VX4dg/a/49fCFrw7K05GXaR8Zd+0muQ4ZV46po5ErKl4jTEQQm9B7MVLajLUR1rxlhO7LntRmXu2WoupLk3LmrU+ghvdEr5PM/eFCjpcV0ZWyPumV8nmfvD+6JXyeZ16w8KHlj0FsR3RK+TzP3hhumV8nmfvDwoWVdDbYhuiV8nmfvDe6JXyeZ+8PCgyroVsb3RKbseZ+8ON0Svk8z94UKG4roLYx3TK+S3M/eHO6JVeDzP3hQoMq6C2L3RK+TzP3he6JXyeZ+8KFCyrodsQ3RK+TzP3hDdEr5PM8ucKFDyroLYvdMr5MtT94YbplfJ5n7woUGVdCbY/uiV8nmfvDe6JXyeZ+8PCgyroVsQ3RK+TzP3he6JXyW5n7woUGVdDtje6JXyeZ+8I7olfJ5n7woUGVdBbHO6JXyeZ+8L3RK+S3M/eFCgyroVsXueV8nmfvDe6JXyeZ+8PCgyroduhe6JXyeZ+8L3RK+TzP3hQoMq6C2N7olfJ5n7wvdMr5PM/eHhQZV0CbG90yvk1zP3h/dEr5PM/eFChOK6Bti90yvkGtzlbOL3hQoKS4Cz/2Q=="/>
          <p:cNvSpPr>
            <a:spLocks noChangeAspect="1" noChangeArrowheads="1"/>
          </p:cNvSpPr>
          <p:nvPr/>
        </p:nvSpPr>
        <p:spPr bwMode="auto">
          <a:xfrm>
            <a:off x="0" y="-814388"/>
            <a:ext cx="2676525" cy="1704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C:\Users\CankarD\Desktop\To Do\gets\maps-world-map-02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600200"/>
            <a:ext cx="9144000" cy="46159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5486400"/>
            <a:ext cx="811213"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Connector 4"/>
          <p:cNvSpPr/>
          <p:nvPr/>
        </p:nvSpPr>
        <p:spPr>
          <a:xfrm>
            <a:off x="2209800" y="3505200"/>
            <a:ext cx="114300" cy="114300"/>
          </a:xfrm>
          <a:prstGeom prst="flowChartConnector">
            <a:avLst/>
          </a:prstGeom>
          <a:solidFill>
            <a:srgbClr val="FF7600"/>
          </a:solidFill>
          <a:ln>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lowchart: Connector 10"/>
          <p:cNvSpPr/>
          <p:nvPr/>
        </p:nvSpPr>
        <p:spPr>
          <a:xfrm>
            <a:off x="4392613" y="3352800"/>
            <a:ext cx="114300" cy="114300"/>
          </a:xfrm>
          <a:prstGeom prst="flowChartConnector">
            <a:avLst/>
          </a:prstGeom>
          <a:solidFill>
            <a:srgbClr val="FF7600"/>
          </a:solidFill>
          <a:ln>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lowchart: Connector 11"/>
          <p:cNvSpPr/>
          <p:nvPr/>
        </p:nvSpPr>
        <p:spPr>
          <a:xfrm>
            <a:off x="4114800" y="3200400"/>
            <a:ext cx="114300" cy="114300"/>
          </a:xfrm>
          <a:prstGeom prst="flowChartConnector">
            <a:avLst/>
          </a:prstGeom>
          <a:solidFill>
            <a:srgbClr val="FF7600"/>
          </a:solidFill>
          <a:ln>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lowchart: Connector 12"/>
          <p:cNvSpPr/>
          <p:nvPr/>
        </p:nvSpPr>
        <p:spPr>
          <a:xfrm>
            <a:off x="3124200" y="5029200"/>
            <a:ext cx="114300" cy="114300"/>
          </a:xfrm>
          <a:prstGeom prst="flowChartConnector">
            <a:avLst/>
          </a:prstGeom>
          <a:solidFill>
            <a:srgbClr val="FF7600"/>
          </a:solidFill>
          <a:ln>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owchart: Connector 15"/>
          <p:cNvSpPr/>
          <p:nvPr/>
        </p:nvSpPr>
        <p:spPr>
          <a:xfrm>
            <a:off x="7772400" y="5238750"/>
            <a:ext cx="114300" cy="114300"/>
          </a:xfrm>
          <a:prstGeom prst="flowChartConnector">
            <a:avLst/>
          </a:prstGeom>
          <a:solidFill>
            <a:srgbClr val="FF7600"/>
          </a:solidFill>
          <a:ln>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owchart: Connector 16"/>
          <p:cNvSpPr/>
          <p:nvPr/>
        </p:nvSpPr>
        <p:spPr>
          <a:xfrm>
            <a:off x="6096000" y="3908190"/>
            <a:ext cx="114300" cy="114300"/>
          </a:xfrm>
          <a:prstGeom prst="flowChartConnector">
            <a:avLst/>
          </a:prstGeom>
          <a:solidFill>
            <a:srgbClr val="FF7600"/>
          </a:solidFill>
          <a:ln>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lowchart: Connector 17"/>
          <p:cNvSpPr/>
          <p:nvPr/>
        </p:nvSpPr>
        <p:spPr>
          <a:xfrm>
            <a:off x="7162800" y="3548024"/>
            <a:ext cx="114300" cy="114300"/>
          </a:xfrm>
          <a:prstGeom prst="flowChartConnector">
            <a:avLst/>
          </a:prstGeom>
          <a:solidFill>
            <a:srgbClr val="FF7600"/>
          </a:solidFill>
          <a:ln>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lowchart: Connector 18"/>
          <p:cNvSpPr/>
          <p:nvPr/>
        </p:nvSpPr>
        <p:spPr>
          <a:xfrm>
            <a:off x="7391400" y="3547872"/>
            <a:ext cx="114300" cy="114300"/>
          </a:xfrm>
          <a:prstGeom prst="flowChartConnector">
            <a:avLst/>
          </a:prstGeom>
          <a:solidFill>
            <a:srgbClr val="FF7600"/>
          </a:solidFill>
          <a:ln>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335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cs typeface="Arial" panose="020B0604020202020204" pitchFamily="34" charset="0"/>
              </a:rPr>
              <a:t>ROTARY STAFF – ROTARY INTERNATIONAL WORLD HEADQUARTERS</a:t>
            </a:r>
            <a:endParaRPr lang="en-US" dirty="0"/>
          </a:p>
        </p:txBody>
      </p:sp>
      <p:sp>
        <p:nvSpPr>
          <p:cNvPr id="3" name="Content Placeholder 2"/>
          <p:cNvSpPr>
            <a:spLocks noGrp="1"/>
          </p:cNvSpPr>
          <p:nvPr>
            <p:ph idx="1"/>
          </p:nvPr>
        </p:nvSpPr>
        <p:spPr>
          <a:xfrm>
            <a:off x="457200" y="1219200"/>
            <a:ext cx="8229600" cy="5410200"/>
          </a:xfrm>
        </p:spPr>
        <p:txBody>
          <a:bodyPr/>
          <a:lstStyle/>
          <a:p>
            <a:r>
              <a:rPr lang="en-US" dirty="0">
                <a:solidFill>
                  <a:schemeClr val="tx2"/>
                </a:solidFill>
                <a:latin typeface="Arial Narrow" panose="020B0606020202030204" pitchFamily="34" charset="0"/>
              </a:rPr>
              <a:t>500+ professionals in Evanston and 250 in IO’s</a:t>
            </a:r>
          </a:p>
          <a:p>
            <a:endParaRPr lang="en-US" dirty="0"/>
          </a:p>
          <a:p>
            <a:endParaRPr lang="en-US" dirty="0"/>
          </a:p>
          <a:p>
            <a:pPr marL="0" indent="0" algn="r">
              <a:buNone/>
            </a:pPr>
            <a:endParaRPr lang="en-US" dirty="0"/>
          </a:p>
          <a:p>
            <a:pPr marL="0" indent="0" algn="r">
              <a:buNone/>
            </a:pPr>
            <a:endParaRPr lang="en-US" dirty="0"/>
          </a:p>
          <a:p>
            <a:pPr marL="0" indent="0" algn="r">
              <a:buNone/>
            </a:pPr>
            <a:endParaRPr lang="en-US" dirty="0"/>
          </a:p>
          <a:p>
            <a:pPr marL="0" indent="0" algn="r">
              <a:buNone/>
            </a:pPr>
            <a:endParaRPr lang="en-US" dirty="0"/>
          </a:p>
          <a:p>
            <a:pPr marL="0" indent="0" algn="r">
              <a:buNone/>
            </a:pPr>
            <a:endParaRPr lang="en-US" dirty="0"/>
          </a:p>
          <a:p>
            <a:pPr marL="0" indent="0" algn="r">
              <a:buNone/>
            </a:pPr>
            <a:r>
              <a:rPr lang="en-US" dirty="0">
                <a:solidFill>
                  <a:schemeClr val="tx2"/>
                </a:solidFill>
              </a:rPr>
              <a:t> </a:t>
            </a:r>
            <a:r>
              <a:rPr lang="en-US" dirty="0">
                <a:solidFill>
                  <a:schemeClr val="tx2"/>
                </a:solidFill>
                <a:latin typeface="Arial Narrow" panose="020B0606020202030204" pitchFamily="34" charset="0"/>
              </a:rPr>
              <a:t>General Secretary</a:t>
            </a:r>
          </a:p>
          <a:p>
            <a:pPr marL="0" indent="0" algn="r">
              <a:buNone/>
            </a:pPr>
            <a:r>
              <a:rPr lang="en-US" dirty="0">
                <a:solidFill>
                  <a:schemeClr val="tx2"/>
                </a:solidFill>
                <a:latin typeface="Arial Narrow" panose="020B0606020202030204" pitchFamily="34" charset="0"/>
              </a:rPr>
              <a:t>John </a:t>
            </a:r>
            <a:r>
              <a:rPr lang="en-US" dirty="0" err="1">
                <a:solidFill>
                  <a:schemeClr val="tx2"/>
                </a:solidFill>
                <a:latin typeface="Arial Narrow" panose="020B0606020202030204" pitchFamily="34" charset="0"/>
              </a:rPr>
              <a:t>Hewko</a:t>
            </a:r>
            <a:endParaRPr lang="en-US" dirty="0">
              <a:solidFill>
                <a:schemeClr val="tx2"/>
              </a:solidFill>
              <a:latin typeface="Arial Narrow" panose="020B060602020203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1981200"/>
            <a:ext cx="5029200" cy="3352800"/>
          </a:xfrm>
          <a:prstGeom prst="rect">
            <a:avLst/>
          </a:prstGeom>
        </p:spPr>
      </p:pic>
    </p:spTree>
    <p:extLst>
      <p:ext uri="{BB962C8B-B14F-4D97-AF65-F5344CB8AC3E}">
        <p14:creationId xmlns:p14="http://schemas.microsoft.com/office/powerpoint/2010/main" val="285326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chemeClr val="accent2">
                    <a:lumMod val="75000"/>
                  </a:schemeClr>
                </a:solidFill>
                <a:latin typeface="Arial Narrow" panose="020B0606020202030204" pitchFamily="34" charset="0"/>
                <a:cs typeface="Arial" panose="020B0604020202020204" pitchFamily="34" charset="0"/>
              </a:rPr>
              <a:t>YOUR CLUB AND DISTRICT SUPPORT </a:t>
            </a:r>
            <a:br>
              <a:rPr lang="en-US" b="1" dirty="0">
                <a:latin typeface="Arial Narrow" panose="020B0606020202030204" pitchFamily="34" charset="0"/>
                <a:cs typeface="Arial" panose="020B0604020202020204" pitchFamily="34" charset="0"/>
              </a:rPr>
            </a:br>
            <a:r>
              <a:rPr lang="en-US" b="1" dirty="0">
                <a:latin typeface="Arial Narrow" panose="020B0606020202030204" pitchFamily="34" charset="0"/>
                <a:cs typeface="Arial" panose="020B0604020202020204" pitchFamily="34" charset="0"/>
              </a:rPr>
              <a:t>TEAM</a:t>
            </a:r>
          </a:p>
        </p:txBody>
      </p:sp>
    </p:spTree>
    <p:extLst>
      <p:ext uri="{BB962C8B-B14F-4D97-AF65-F5344CB8AC3E}">
        <p14:creationId xmlns:p14="http://schemas.microsoft.com/office/powerpoint/2010/main" val="2126663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cs typeface="Arial" panose="020B0604020202020204" pitchFamily="34" charset="0"/>
              </a:rPr>
              <a:t>YOUR CLUB &amp; DISTRICT SUPPORT (CDS) TEAM</a:t>
            </a:r>
          </a:p>
        </p:txBody>
      </p:sp>
      <p:sp>
        <p:nvSpPr>
          <p:cNvPr id="7" name="AutoShape 6"/>
          <p:cNvSpPr>
            <a:spLocks/>
          </p:cNvSpPr>
          <p:nvPr/>
        </p:nvSpPr>
        <p:spPr bwMode="auto">
          <a:xfrm>
            <a:off x="4648200" y="4724400"/>
            <a:ext cx="44958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Darwin Sampedro,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Senior Officer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hlinkClick r:id="rId4"/>
              </a:rPr>
              <a:t>Darwin.Sampedro@Rotary.org</a:t>
            </a:r>
            <a:endPar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1-847-866-3259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00246C"/>
              </a:solidFill>
              <a:effectLst/>
              <a:uLnTx/>
              <a:uFillTx/>
              <a:latin typeface="Arial Narrow" panose="020B0606020202030204" pitchFamily="34" charset="0"/>
              <a:sym typeface="Helvetica" charset="0"/>
            </a:endParaRPr>
          </a:p>
        </p:txBody>
      </p:sp>
      <p:sp>
        <p:nvSpPr>
          <p:cNvPr id="8" name="AutoShape 7"/>
          <p:cNvSpPr>
            <a:spLocks/>
          </p:cNvSpPr>
          <p:nvPr/>
        </p:nvSpPr>
        <p:spPr bwMode="auto">
          <a:xfrm>
            <a:off x="399902" y="4724400"/>
            <a:ext cx="38100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Gregory Franks,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Senior Supervisor</a:t>
            </a:r>
            <a:br>
              <a:rPr kumimoji="0" lang="en-US" sz="2400"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br>
            <a:r>
              <a:rPr kumimoji="0" lang="en-US" sz="2400"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hlinkClick r:id="rId5"/>
              </a:rPr>
              <a:t>Gregory.Franks@Rotary.org</a:t>
            </a:r>
            <a:r>
              <a:rPr kumimoji="0" lang="en-US" sz="2400"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1-847-866-3272</a:t>
            </a:r>
            <a:endParaRPr kumimoji="0" lang="en-US" sz="2800" b="1" i="0" u="none" strike="noStrike" kern="1200" cap="none" spc="0" normalizeH="0" baseline="0" noProof="0" dirty="0">
              <a:ln>
                <a:noFill/>
              </a:ln>
              <a:solidFill>
                <a:srgbClr val="00246C"/>
              </a:solidFill>
              <a:effectLst/>
              <a:uLnTx/>
              <a:uFillTx/>
              <a:latin typeface="Arial Narrow" panose="020B0606020202030204" pitchFamily="34" charset="0"/>
            </a:endParaRPr>
          </a:p>
        </p:txBody>
      </p:sp>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9200" y="1467293"/>
            <a:ext cx="2171405" cy="3257107"/>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76900" y="1414130"/>
            <a:ext cx="2206847" cy="3310270"/>
          </a:xfrm>
          <a:prstGeom prst="rect">
            <a:avLst/>
          </a:prstGeom>
        </p:spPr>
      </p:pic>
      <p:sp>
        <p:nvSpPr>
          <p:cNvPr id="3" name="Rectangle 2"/>
          <p:cNvSpPr/>
          <p:nvPr/>
        </p:nvSpPr>
        <p:spPr>
          <a:xfrm>
            <a:off x="1752600" y="6324600"/>
            <a:ext cx="6131147"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Districts: 6040-6200, 6510, 6710-6880</a:t>
            </a:r>
          </a:p>
        </p:txBody>
      </p:sp>
    </p:spTree>
    <p:extLst>
      <p:ext uri="{BB962C8B-B14F-4D97-AF65-F5344CB8AC3E}">
        <p14:creationId xmlns:p14="http://schemas.microsoft.com/office/powerpoint/2010/main" val="1766320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cs typeface="Arial" panose="020B0604020202020204" pitchFamily="34" charset="0"/>
              </a:rPr>
              <a:t>YOUR CLUB &amp; DISTRICT SUPPORT (CDS) TEAM</a:t>
            </a:r>
          </a:p>
        </p:txBody>
      </p:sp>
      <p:sp>
        <p:nvSpPr>
          <p:cNvPr id="7" name="AutoShape 6"/>
          <p:cNvSpPr>
            <a:spLocks/>
          </p:cNvSpPr>
          <p:nvPr/>
        </p:nvSpPr>
        <p:spPr bwMode="auto">
          <a:xfrm>
            <a:off x="4457700" y="4724400"/>
            <a:ext cx="44958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Andrez Perez,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46C"/>
                </a:solidFill>
                <a:latin typeface="Arial Narrow" panose="020B0606020202030204" pitchFamily="34" charset="0"/>
                <a:cs typeface="Arial" pitchFamily="34" charset="0"/>
                <a:sym typeface="Arial" pitchFamily="34" charset="0"/>
              </a:rPr>
              <a:t>Associate</a:t>
            </a: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 Officer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hlinkClick r:id="rId4"/>
              </a:rPr>
              <a:t>Andrez.Perez@Rotary.org</a:t>
            </a:r>
            <a:endPar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1-847-424-5368</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00246C"/>
              </a:solidFill>
              <a:effectLst/>
              <a:uLnTx/>
              <a:uFillTx/>
              <a:latin typeface="Arial Narrow" panose="020B0606020202030204" pitchFamily="34" charset="0"/>
              <a:sym typeface="Helvetica" charset="0"/>
            </a:endParaRPr>
          </a:p>
        </p:txBody>
      </p:sp>
      <p:sp>
        <p:nvSpPr>
          <p:cNvPr id="8" name="AutoShape 7"/>
          <p:cNvSpPr>
            <a:spLocks/>
          </p:cNvSpPr>
          <p:nvPr/>
        </p:nvSpPr>
        <p:spPr bwMode="auto">
          <a:xfrm>
            <a:off x="533400" y="4762500"/>
            <a:ext cx="43434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Cassandra DellaCorte,         </a:t>
            </a:r>
            <a:r>
              <a:rPr lang="en-US" b="1" dirty="0">
                <a:solidFill>
                  <a:srgbClr val="00246C"/>
                </a:solidFill>
                <a:latin typeface="Arial Narrow" panose="020B0606020202030204" pitchFamily="34" charset="0"/>
                <a:cs typeface="Arial" pitchFamily="34" charset="0"/>
                <a:sym typeface="Arial" pitchFamily="34" charset="0"/>
              </a:rPr>
              <a:t>Associate Officer</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b="1" dirty="0">
                <a:solidFill>
                  <a:srgbClr val="00246C"/>
                </a:solidFill>
                <a:latin typeface="Arial Narrow" panose="020B0606020202030204" pitchFamily="34" charset="0"/>
                <a:cs typeface="Arial" pitchFamily="34" charset="0"/>
                <a:sym typeface="Arial" pitchFamily="34" charset="0"/>
                <a:hlinkClick r:id="rId5"/>
              </a:rPr>
              <a:t>Cassandra.DellaCorte@rotary.org</a:t>
            </a:r>
            <a:r>
              <a:rPr lang="en-US" b="1" dirty="0">
                <a:solidFill>
                  <a:srgbClr val="00246C"/>
                </a:solidFill>
                <a:latin typeface="Arial Narrow" panose="020B0606020202030204" pitchFamily="34" charset="0"/>
                <a:cs typeface="Arial" pitchFamily="34" charset="0"/>
                <a:sym typeface="Arial" pitchFamily="34" charset="0"/>
              </a:rPr>
              <a:t> </a:t>
            </a:r>
            <a:endParaRPr kumimoji="0" lang="en-US" sz="2400"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1-847-424-5212</a:t>
            </a:r>
            <a:endParaRPr kumimoji="0" lang="en-US" sz="2800" b="1" i="0" u="none" strike="noStrike" kern="1200" cap="none" spc="0" normalizeH="0" baseline="0" noProof="0" dirty="0">
              <a:ln>
                <a:noFill/>
              </a:ln>
              <a:solidFill>
                <a:srgbClr val="00246C"/>
              </a:solidFill>
              <a:effectLst/>
              <a:uLnTx/>
              <a:uFillTx/>
              <a:latin typeface="Arial Narrow" panose="020B0606020202030204" pitchFamily="34" charset="0"/>
            </a:endParaRPr>
          </a:p>
        </p:txBody>
      </p:sp>
      <p:pic>
        <p:nvPicPr>
          <p:cNvPr id="10" name="Picture 9"/>
          <p:cNvPicPr/>
          <p:nvPr/>
        </p:nvPicPr>
        <p:blipFill>
          <a:blip r:embed="rId6" cstate="email">
            <a:extLst>
              <a:ext uri="{28A0092B-C50C-407E-A947-70E740481C1C}">
                <a14:useLocalDpi xmlns:a14="http://schemas.microsoft.com/office/drawing/2010/main"/>
              </a:ext>
            </a:extLst>
          </a:blip>
          <a:stretch>
            <a:fillRect/>
          </a:stretch>
        </p:blipFill>
        <p:spPr bwMode="auto">
          <a:xfrm>
            <a:off x="5791200" y="1591456"/>
            <a:ext cx="1828800" cy="3057763"/>
          </a:xfrm>
          <a:prstGeom prst="rect">
            <a:avLst/>
          </a:prstGeom>
          <a:noFill/>
          <a:ln>
            <a:noFill/>
          </a:ln>
        </p:spPr>
      </p:pic>
      <p:sp>
        <p:nvSpPr>
          <p:cNvPr id="11" name="Rectangle 10"/>
          <p:cNvSpPr/>
          <p:nvPr/>
        </p:nvSpPr>
        <p:spPr>
          <a:xfrm>
            <a:off x="1752600" y="6324600"/>
            <a:ext cx="6131147"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Districts: 5750, 6540-6690</a:t>
            </a:r>
          </a:p>
        </p:txBody>
      </p:sp>
      <p:pic>
        <p:nvPicPr>
          <p:cNvPr id="4" name="Picture 3" descr="A person smiling in front of a brick wall&#10;&#10;Description automatically generated with medium confidence">
            <a:extLst>
              <a:ext uri="{FF2B5EF4-FFF2-40B4-BE49-F238E27FC236}">
                <a16:creationId xmlns:a16="http://schemas.microsoft.com/office/drawing/2014/main" id="{B5DC7C0F-E54E-410C-AF81-5F597E8B1AB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752600" y="1535006"/>
            <a:ext cx="1905000" cy="3114213"/>
          </a:xfrm>
          <a:prstGeom prst="rect">
            <a:avLst/>
          </a:prstGeom>
        </p:spPr>
      </p:pic>
    </p:spTree>
    <p:extLst>
      <p:ext uri="{BB962C8B-B14F-4D97-AF65-F5344CB8AC3E}">
        <p14:creationId xmlns:p14="http://schemas.microsoft.com/office/powerpoint/2010/main" val="955056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cs typeface="Arial" panose="020B0604020202020204" pitchFamily="34" charset="0"/>
              </a:rPr>
              <a:t>YOUR CLUB &amp; DISTRICT SUPPORT (CDS) TEAM</a:t>
            </a:r>
          </a:p>
        </p:txBody>
      </p:sp>
      <p:sp>
        <p:nvSpPr>
          <p:cNvPr id="7" name="AutoShape 6"/>
          <p:cNvSpPr>
            <a:spLocks/>
          </p:cNvSpPr>
          <p:nvPr/>
        </p:nvSpPr>
        <p:spPr bwMode="auto">
          <a:xfrm>
            <a:off x="381000" y="4495800"/>
            <a:ext cx="39624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Nick Taylor,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46C"/>
                </a:solidFill>
                <a:latin typeface="Arial Narrow" panose="020B0606020202030204" pitchFamily="34" charset="0"/>
                <a:cs typeface="Arial" pitchFamily="34" charset="0"/>
                <a:sym typeface="Arial" pitchFamily="34" charset="0"/>
              </a:rPr>
              <a:t>Supervisor</a:t>
            </a:r>
            <a:endPar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hlinkClick r:id="rId3"/>
              </a:rPr>
              <a:t>Nick.Taylor@Rotary.org</a:t>
            </a:r>
            <a:endPar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1-847-866-3429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00246C"/>
              </a:solidFill>
              <a:effectLst/>
              <a:uLnTx/>
              <a:uFillTx/>
              <a:latin typeface="Arial Narrow" panose="020B0606020202030204" pitchFamily="34" charset="0"/>
              <a:sym typeface="Helvetica" charset="0"/>
            </a:endParaRPr>
          </a:p>
        </p:txBody>
      </p:sp>
      <p:sp>
        <p:nvSpPr>
          <p:cNvPr id="8" name="AutoShape 7"/>
          <p:cNvSpPr>
            <a:spLocks/>
          </p:cNvSpPr>
          <p:nvPr/>
        </p:nvSpPr>
        <p:spPr bwMode="auto">
          <a:xfrm>
            <a:off x="533400" y="4648200"/>
            <a:ext cx="38100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246C"/>
              </a:solidFill>
              <a:effectLst/>
              <a:uLnTx/>
              <a:uFillTx/>
              <a:latin typeface="Arial Narrow" panose="020B0606020202030204" pitchFamily="34" charset="0"/>
            </a:endParaRPr>
          </a:p>
        </p:txBody>
      </p:sp>
      <p:sp>
        <p:nvSpPr>
          <p:cNvPr id="9" name="Rectangle 8"/>
          <p:cNvSpPr/>
          <p:nvPr/>
        </p:nvSpPr>
        <p:spPr>
          <a:xfrm>
            <a:off x="1752600" y="6324600"/>
            <a:ext cx="6131147"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Districts: 5770-5830</a:t>
            </a:r>
          </a:p>
        </p:txBody>
      </p:sp>
      <p:pic>
        <p:nvPicPr>
          <p:cNvPr id="11" name="Picture 10"/>
          <p:cNvPicPr/>
          <p:nvPr/>
        </p:nvPicPr>
        <p:blipFill>
          <a:blip r:embed="rId4" cstate="email">
            <a:extLst>
              <a:ext uri="{28A0092B-C50C-407E-A947-70E740481C1C}">
                <a14:useLocalDpi xmlns:a14="http://schemas.microsoft.com/office/drawing/2010/main"/>
              </a:ext>
            </a:extLst>
          </a:blip>
          <a:stretch>
            <a:fillRect/>
          </a:stretch>
        </p:blipFill>
        <p:spPr bwMode="auto">
          <a:xfrm>
            <a:off x="1219200" y="1497842"/>
            <a:ext cx="1981200" cy="2914338"/>
          </a:xfrm>
          <a:prstGeom prst="rect">
            <a:avLst/>
          </a:prstGeom>
          <a:noFill/>
          <a:ln>
            <a:noFill/>
          </a:ln>
          <a:extLst>
            <a:ext uri="{53640926-AAD7-44D8-BBD7-CCE9431645EC}">
              <a14:shadowObscured xmlns:a14="http://schemas.microsoft.com/office/drawing/2010/main"/>
            </a:ext>
          </a:extLst>
        </p:spPr>
      </p:pic>
      <p:sp>
        <p:nvSpPr>
          <p:cNvPr id="3" name="AutoShape 7">
            <a:extLst>
              <a:ext uri="{FF2B5EF4-FFF2-40B4-BE49-F238E27FC236}">
                <a16:creationId xmlns:a16="http://schemas.microsoft.com/office/drawing/2014/main" id="{0D0BF56E-C7F9-9F98-EB0B-1B6BC1B8207B}"/>
              </a:ext>
            </a:extLst>
          </p:cNvPr>
          <p:cNvSpPr>
            <a:spLocks/>
          </p:cNvSpPr>
          <p:nvPr/>
        </p:nvSpPr>
        <p:spPr bwMode="auto">
          <a:xfrm>
            <a:off x="2667000" y="2857500"/>
            <a:ext cx="38100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246C"/>
              </a:solidFill>
              <a:effectLst/>
              <a:uLnTx/>
              <a:uFillTx/>
              <a:latin typeface="Arial Narrow" panose="020B0606020202030204" pitchFamily="34" charset="0"/>
            </a:endParaRPr>
          </a:p>
        </p:txBody>
      </p:sp>
      <p:pic>
        <p:nvPicPr>
          <p:cNvPr id="5" name="Picture 4" descr="A person wearing glasses and a tie&#10;&#10;Description automatically generated">
            <a:extLst>
              <a:ext uri="{FF2B5EF4-FFF2-40B4-BE49-F238E27FC236}">
                <a16:creationId xmlns:a16="http://schemas.microsoft.com/office/drawing/2014/main" id="{6F309CDD-4B15-E04D-3CEC-0F3414A6DE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0600" y="1600200"/>
            <a:ext cx="2352758" cy="2811980"/>
          </a:xfrm>
          <a:prstGeom prst="rect">
            <a:avLst/>
          </a:prstGeom>
        </p:spPr>
      </p:pic>
      <p:sp>
        <p:nvSpPr>
          <p:cNvPr id="12" name="TextBox 11">
            <a:extLst>
              <a:ext uri="{FF2B5EF4-FFF2-40B4-BE49-F238E27FC236}">
                <a16:creationId xmlns:a16="http://schemas.microsoft.com/office/drawing/2014/main" id="{2D61DAEC-EC4C-5B8C-B647-685658AB297B}"/>
              </a:ext>
            </a:extLst>
          </p:cNvPr>
          <p:cNvSpPr txBox="1"/>
          <p:nvPr/>
        </p:nvSpPr>
        <p:spPr>
          <a:xfrm>
            <a:off x="4114799" y="4495800"/>
            <a:ext cx="4038601" cy="15696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46C"/>
                </a:solidFill>
                <a:latin typeface="Arial Narrow" panose="020B0606020202030204" pitchFamily="34" charset="0"/>
                <a:cs typeface="Arial" pitchFamily="34" charset="0"/>
                <a:sym typeface="Arial" pitchFamily="34" charset="0"/>
              </a:rPr>
              <a:t>Michael DeGrandis</a:t>
            </a: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Associate Officer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hlinkClick r:id="rId6"/>
              </a:rPr>
              <a:t>Michael.DeGrandis@Rotary.org</a:t>
            </a:r>
            <a:endPar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46C"/>
                </a:solidFill>
                <a:effectLst/>
                <a:uLnTx/>
                <a:uFillTx/>
                <a:latin typeface="Arial Narrow" panose="020B0606020202030204" pitchFamily="34" charset="0"/>
                <a:cs typeface="Arial" pitchFamily="34" charset="0"/>
                <a:sym typeface="Arial" pitchFamily="34" charset="0"/>
              </a:rPr>
              <a:t>1-847-866-3107</a:t>
            </a:r>
          </a:p>
        </p:txBody>
      </p:sp>
    </p:spTree>
    <p:extLst>
      <p:ext uri="{BB962C8B-B14F-4D97-AF65-F5344CB8AC3E}">
        <p14:creationId xmlns:p14="http://schemas.microsoft.com/office/powerpoint/2010/main" val="1192175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cs typeface="Arial" panose="020B0604020202020204" pitchFamily="34" charset="0"/>
              </a:rPr>
              <a:t>CLUB AND DISTRICT SUPPORT REPRESENTATIVES (CDS)</a:t>
            </a:r>
            <a:endParaRPr lang="en-US" sz="2000" dirty="0"/>
          </a:p>
        </p:txBody>
      </p:sp>
      <p:sp>
        <p:nvSpPr>
          <p:cNvPr id="3" name="Content Placeholder 2"/>
          <p:cNvSpPr>
            <a:spLocks noGrp="1"/>
          </p:cNvSpPr>
          <p:nvPr>
            <p:ph idx="1"/>
          </p:nvPr>
        </p:nvSpPr>
        <p:spPr/>
        <p:txBody>
          <a:bodyPr/>
          <a:lstStyle/>
          <a:p>
            <a:pPr marL="0" indent="0">
              <a:lnSpc>
                <a:spcPct val="90000"/>
              </a:lnSpc>
              <a:buNone/>
            </a:pPr>
            <a:endParaRPr lang="es-ES" dirty="0">
              <a:latin typeface="Arial" charset="0"/>
              <a:cs typeface="Arial" charset="0"/>
            </a:endParaRPr>
          </a:p>
          <a:p>
            <a:pPr>
              <a:lnSpc>
                <a:spcPct val="90000"/>
              </a:lnSpc>
            </a:pPr>
            <a:r>
              <a:rPr lang="es-ES" dirty="0" err="1">
                <a:solidFill>
                  <a:schemeClr val="tx2"/>
                </a:solidFill>
              </a:rPr>
              <a:t>We</a:t>
            </a:r>
            <a:r>
              <a:rPr lang="es-ES" dirty="0">
                <a:solidFill>
                  <a:schemeClr val="tx2"/>
                </a:solidFill>
              </a:rPr>
              <a:t> are </a:t>
            </a:r>
            <a:r>
              <a:rPr lang="es-ES" dirty="0" err="1">
                <a:solidFill>
                  <a:schemeClr val="tx2"/>
                </a:solidFill>
              </a:rPr>
              <a:t>your</a:t>
            </a:r>
            <a:r>
              <a:rPr lang="es-ES" dirty="0">
                <a:solidFill>
                  <a:schemeClr val="tx2"/>
                </a:solidFill>
              </a:rPr>
              <a:t> </a:t>
            </a:r>
            <a:r>
              <a:rPr lang="es-ES" dirty="0" err="1">
                <a:solidFill>
                  <a:schemeClr val="tx2"/>
                </a:solidFill>
              </a:rPr>
              <a:t>first</a:t>
            </a:r>
            <a:r>
              <a:rPr lang="es-ES" dirty="0">
                <a:solidFill>
                  <a:schemeClr val="tx2"/>
                </a:solidFill>
              </a:rPr>
              <a:t> </a:t>
            </a:r>
            <a:r>
              <a:rPr lang="es-ES" dirty="0" err="1">
                <a:solidFill>
                  <a:schemeClr val="tx2"/>
                </a:solidFill>
              </a:rPr>
              <a:t>contact</a:t>
            </a:r>
            <a:r>
              <a:rPr lang="es-ES" dirty="0">
                <a:solidFill>
                  <a:schemeClr val="tx2"/>
                </a:solidFill>
              </a:rPr>
              <a:t> </a:t>
            </a:r>
            <a:r>
              <a:rPr lang="es-ES" dirty="0" err="1">
                <a:solidFill>
                  <a:schemeClr val="tx2"/>
                </a:solidFill>
              </a:rPr>
              <a:t>with</a:t>
            </a:r>
            <a:r>
              <a:rPr lang="es-ES" dirty="0">
                <a:solidFill>
                  <a:schemeClr val="tx2"/>
                </a:solidFill>
              </a:rPr>
              <a:t> Rotary.  </a:t>
            </a:r>
          </a:p>
          <a:p>
            <a:pPr>
              <a:lnSpc>
                <a:spcPct val="90000"/>
              </a:lnSpc>
            </a:pPr>
            <a:endParaRPr lang="es-ES" dirty="0">
              <a:solidFill>
                <a:schemeClr val="tx2"/>
              </a:solidFill>
            </a:endParaRPr>
          </a:p>
          <a:p>
            <a:pPr>
              <a:lnSpc>
                <a:spcPct val="90000"/>
              </a:lnSpc>
            </a:pPr>
            <a:r>
              <a:rPr lang="es-ES" dirty="0" err="1">
                <a:solidFill>
                  <a:schemeClr val="tx2"/>
                </a:solidFill>
              </a:rPr>
              <a:t>We</a:t>
            </a:r>
            <a:r>
              <a:rPr lang="es-ES" dirty="0">
                <a:solidFill>
                  <a:schemeClr val="tx2"/>
                </a:solidFill>
              </a:rPr>
              <a:t> </a:t>
            </a:r>
            <a:r>
              <a:rPr lang="es-ES" dirty="0" err="1">
                <a:solidFill>
                  <a:schemeClr val="tx2"/>
                </a:solidFill>
              </a:rPr>
              <a:t>offer</a:t>
            </a:r>
            <a:r>
              <a:rPr lang="es-ES" dirty="0">
                <a:solidFill>
                  <a:schemeClr val="tx2"/>
                </a:solidFill>
              </a:rPr>
              <a:t> </a:t>
            </a:r>
            <a:r>
              <a:rPr lang="es-ES" dirty="0" err="1">
                <a:solidFill>
                  <a:schemeClr val="tx2"/>
                </a:solidFill>
              </a:rPr>
              <a:t>assistance</a:t>
            </a:r>
            <a:r>
              <a:rPr lang="es-ES" dirty="0">
                <a:solidFill>
                  <a:schemeClr val="tx2"/>
                </a:solidFill>
              </a:rPr>
              <a:t> and </a:t>
            </a:r>
            <a:r>
              <a:rPr lang="es-ES" dirty="0" err="1">
                <a:solidFill>
                  <a:schemeClr val="tx2"/>
                </a:solidFill>
              </a:rPr>
              <a:t>support</a:t>
            </a:r>
            <a:r>
              <a:rPr lang="es-ES" dirty="0">
                <a:solidFill>
                  <a:schemeClr val="tx2"/>
                </a:solidFill>
              </a:rPr>
              <a:t> </a:t>
            </a:r>
            <a:r>
              <a:rPr lang="es-ES" dirty="0" err="1">
                <a:solidFill>
                  <a:schemeClr val="tx2"/>
                </a:solidFill>
              </a:rPr>
              <a:t>to</a:t>
            </a:r>
            <a:r>
              <a:rPr lang="es-ES" dirty="0">
                <a:solidFill>
                  <a:schemeClr val="tx2"/>
                </a:solidFill>
              </a:rPr>
              <a:t> </a:t>
            </a:r>
            <a:r>
              <a:rPr lang="es-ES" dirty="0" err="1">
                <a:solidFill>
                  <a:schemeClr val="tx2"/>
                </a:solidFill>
              </a:rPr>
              <a:t>Rotarians</a:t>
            </a:r>
            <a:r>
              <a:rPr lang="es-ES" dirty="0">
                <a:solidFill>
                  <a:schemeClr val="tx2"/>
                </a:solidFill>
              </a:rPr>
              <a:t> in </a:t>
            </a:r>
            <a:r>
              <a:rPr lang="es-ES" dirty="0" err="1">
                <a:solidFill>
                  <a:schemeClr val="tx2"/>
                </a:solidFill>
              </a:rPr>
              <a:t>Zones</a:t>
            </a:r>
            <a:r>
              <a:rPr lang="es-ES" dirty="0">
                <a:solidFill>
                  <a:schemeClr val="tx2"/>
                </a:solidFill>
              </a:rPr>
              <a:t> 30 and 31.</a:t>
            </a:r>
          </a:p>
          <a:p>
            <a:pPr marL="0" indent="0">
              <a:lnSpc>
                <a:spcPct val="90000"/>
              </a:lnSpc>
              <a:buNone/>
            </a:pPr>
            <a:r>
              <a:rPr lang="es-ES" dirty="0">
                <a:solidFill>
                  <a:schemeClr val="tx2"/>
                </a:solidFill>
              </a:rPr>
              <a:t> </a:t>
            </a:r>
          </a:p>
          <a:p>
            <a:pPr>
              <a:lnSpc>
                <a:spcPct val="90000"/>
              </a:lnSpc>
            </a:pPr>
            <a:r>
              <a:rPr lang="es-ES" dirty="0" err="1">
                <a:solidFill>
                  <a:schemeClr val="tx2"/>
                </a:solidFill>
              </a:rPr>
              <a:t>We</a:t>
            </a:r>
            <a:r>
              <a:rPr lang="es-ES" dirty="0">
                <a:solidFill>
                  <a:schemeClr val="tx2"/>
                </a:solidFill>
              </a:rPr>
              <a:t> </a:t>
            </a:r>
            <a:r>
              <a:rPr lang="es-ES" dirty="0" err="1">
                <a:solidFill>
                  <a:schemeClr val="tx2"/>
                </a:solidFill>
              </a:rPr>
              <a:t>collaborate</a:t>
            </a:r>
            <a:r>
              <a:rPr lang="es-ES" dirty="0">
                <a:solidFill>
                  <a:schemeClr val="tx2"/>
                </a:solidFill>
              </a:rPr>
              <a:t> </a:t>
            </a:r>
            <a:r>
              <a:rPr lang="es-ES" dirty="0" err="1">
                <a:solidFill>
                  <a:schemeClr val="tx2"/>
                </a:solidFill>
              </a:rPr>
              <a:t>closely</a:t>
            </a:r>
            <a:r>
              <a:rPr lang="es-ES" dirty="0">
                <a:solidFill>
                  <a:schemeClr val="tx2"/>
                </a:solidFill>
              </a:rPr>
              <a:t> </a:t>
            </a:r>
            <a:r>
              <a:rPr lang="es-ES" dirty="0" err="1">
                <a:solidFill>
                  <a:schemeClr val="tx2"/>
                </a:solidFill>
              </a:rPr>
              <a:t>with</a:t>
            </a:r>
            <a:r>
              <a:rPr lang="es-ES" dirty="0">
                <a:solidFill>
                  <a:schemeClr val="tx2"/>
                </a:solidFill>
              </a:rPr>
              <a:t> club and </a:t>
            </a:r>
            <a:r>
              <a:rPr lang="es-ES" dirty="0" err="1">
                <a:solidFill>
                  <a:schemeClr val="tx2"/>
                </a:solidFill>
              </a:rPr>
              <a:t>district</a:t>
            </a:r>
            <a:r>
              <a:rPr lang="es-ES" dirty="0">
                <a:solidFill>
                  <a:schemeClr val="tx2"/>
                </a:solidFill>
              </a:rPr>
              <a:t> </a:t>
            </a:r>
            <a:r>
              <a:rPr lang="es-ES" dirty="0" err="1">
                <a:solidFill>
                  <a:schemeClr val="tx2"/>
                </a:solidFill>
              </a:rPr>
              <a:t>leaders</a:t>
            </a:r>
            <a:r>
              <a:rPr lang="es-ES" dirty="0">
                <a:solidFill>
                  <a:schemeClr val="tx2"/>
                </a:solidFill>
              </a:rPr>
              <a:t>: </a:t>
            </a:r>
            <a:r>
              <a:rPr lang="es-ES" dirty="0" err="1">
                <a:solidFill>
                  <a:schemeClr val="tx2"/>
                </a:solidFill>
              </a:rPr>
              <a:t>operations</a:t>
            </a:r>
            <a:r>
              <a:rPr lang="es-ES" dirty="0">
                <a:solidFill>
                  <a:schemeClr val="tx2"/>
                </a:solidFill>
              </a:rPr>
              <a:t>, RI </a:t>
            </a:r>
            <a:r>
              <a:rPr lang="es-ES" dirty="0" err="1">
                <a:solidFill>
                  <a:schemeClr val="tx2"/>
                </a:solidFill>
              </a:rPr>
              <a:t>policy</a:t>
            </a:r>
            <a:r>
              <a:rPr lang="es-ES" dirty="0">
                <a:solidFill>
                  <a:schemeClr val="tx2"/>
                </a:solidFill>
              </a:rPr>
              <a:t>, </a:t>
            </a:r>
            <a:r>
              <a:rPr lang="es-ES" dirty="0" err="1">
                <a:solidFill>
                  <a:schemeClr val="tx2"/>
                </a:solidFill>
              </a:rPr>
              <a:t>resources</a:t>
            </a:r>
            <a:r>
              <a:rPr lang="es-ES" dirty="0">
                <a:solidFill>
                  <a:schemeClr val="tx2"/>
                </a:solidFill>
              </a:rPr>
              <a:t>, training (GETS, IA, PETS), RI </a:t>
            </a:r>
            <a:r>
              <a:rPr lang="es-ES" dirty="0" err="1">
                <a:solidFill>
                  <a:schemeClr val="tx2"/>
                </a:solidFill>
              </a:rPr>
              <a:t>website</a:t>
            </a:r>
            <a:r>
              <a:rPr lang="es-ES" dirty="0">
                <a:solidFill>
                  <a:schemeClr val="tx2"/>
                </a:solidFill>
              </a:rPr>
              <a:t>, etc.</a:t>
            </a:r>
          </a:p>
          <a:p>
            <a:pPr marL="0" indent="0">
              <a:lnSpc>
                <a:spcPct val="90000"/>
              </a:lnSpc>
              <a:buNone/>
            </a:pPr>
            <a:endParaRPr lang="es-ES" dirty="0">
              <a:solidFill>
                <a:schemeClr val="tx2"/>
              </a:solidFill>
            </a:endParaRPr>
          </a:p>
          <a:p>
            <a:pPr>
              <a:lnSpc>
                <a:spcPct val="90000"/>
              </a:lnSpc>
            </a:pPr>
            <a:endParaRPr lang="en-US" dirty="0"/>
          </a:p>
        </p:txBody>
      </p:sp>
    </p:spTree>
    <p:extLst>
      <p:ext uri="{BB962C8B-B14F-4D97-AF65-F5344CB8AC3E}">
        <p14:creationId xmlns:p14="http://schemas.microsoft.com/office/powerpoint/2010/main" val="2102765963"/>
      </p:ext>
    </p:extLst>
  </p:cSld>
  <p:clrMapOvr>
    <a:masterClrMapping/>
  </p:clrMapOvr>
</p:sld>
</file>

<file path=ppt/theme/theme1.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ICommunications_white (1)">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8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9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5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ppt/theme/themeOverride2.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023A524B7B1041BA1E14728BDD10CC" ma:contentTypeVersion="0" ma:contentTypeDescription="Create a new document." ma:contentTypeScope="" ma:versionID="afe3759428acdf24915399065e1f2cf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858E1C-6D9B-46BA-BB97-4E70A974B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B893B66-6D22-4338-89BA-F4F1229E739C}">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857FACA-4B0E-4A7A-9DDA-34404DAA4D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RICommunications_white (1)</Template>
  <TotalTime>29142</TotalTime>
  <Words>1880</Words>
  <Application>Microsoft Office PowerPoint</Application>
  <PresentationFormat>On-screen Show (4:3)</PresentationFormat>
  <Paragraphs>237</Paragraphs>
  <Slides>22</Slides>
  <Notes>20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22</vt:i4>
      </vt:variant>
    </vt:vector>
  </HeadingPairs>
  <TitlesOfParts>
    <vt:vector size="32" baseType="lpstr">
      <vt:lpstr>Arial</vt:lpstr>
      <vt:lpstr>Arial Narrow</vt:lpstr>
      <vt:lpstr>Calibri</vt:lpstr>
      <vt:lpstr>Georgia</vt:lpstr>
      <vt:lpstr>Wingdings</vt:lpstr>
      <vt:lpstr>1_Custom Design</vt:lpstr>
      <vt:lpstr>1_RICommunications_white (1)</vt:lpstr>
      <vt:lpstr>18_Custom Design</vt:lpstr>
      <vt:lpstr>19_Custom Design</vt:lpstr>
      <vt:lpstr>15_Custom Design</vt:lpstr>
      <vt:lpstr> YOUR SUPPORT FROM ROTARY Funding Guidelines</vt:lpstr>
      <vt:lpstr>ROTARY INTERNATIONAL</vt:lpstr>
      <vt:lpstr>A GLOBAL RI STAFF NETWORK     </vt:lpstr>
      <vt:lpstr>ROTARY STAFF – ROTARY INTERNATIONAL WORLD HEADQUARTERS</vt:lpstr>
      <vt:lpstr>YOUR CLUB AND DISTRICT SUPPORT  TEAM</vt:lpstr>
      <vt:lpstr>YOUR CLUB &amp; DISTRICT SUPPORT (CDS) TEAM</vt:lpstr>
      <vt:lpstr>YOUR CLUB &amp; DISTRICT SUPPORT (CDS) TEAM</vt:lpstr>
      <vt:lpstr>YOUR CLUB &amp; DISTRICT SUPPORT (CDS) TEAM</vt:lpstr>
      <vt:lpstr>CLUB AND DISTRICT SUPPORT REPRESENTATIVES (CDS)</vt:lpstr>
      <vt:lpstr>ROTARY FUNDING</vt:lpstr>
      <vt:lpstr>ROTARY FUNDING</vt:lpstr>
      <vt:lpstr>ROTARY FUNDING- WHAT IS IT?</vt:lpstr>
      <vt:lpstr>HOW IS YOUR FUNDING DETERMINED?</vt:lpstr>
      <vt:lpstr>ROTARY FUNDING-QUESTIONNAIRE</vt:lpstr>
      <vt:lpstr>ROTARY FUNDING-QUESTIONNAIRE</vt:lpstr>
      <vt:lpstr>ROTARY FUNDING: HOW IT’S DISTRIBUTED?</vt:lpstr>
      <vt:lpstr>ROTARY FUNDING:  HOW IT IS REPORTED TO ROTARY?</vt:lpstr>
      <vt:lpstr>DISTRICT FINANCES (Art. 15.060.4 RI Bylaws)</vt:lpstr>
      <vt:lpstr>DISTRICT FINANCES</vt:lpstr>
      <vt:lpstr>DISTRICT FINANCES</vt:lpstr>
      <vt:lpstr>DISTRICT FINANCES</vt:lpstr>
      <vt:lpstr>INTERNATIONAL ASSEMBLY: 7-11 JANUARY 2024</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Finglas</dc:creator>
  <cp:lastModifiedBy>Michael Brown</cp:lastModifiedBy>
  <cp:revision>888</cp:revision>
  <cp:lastPrinted>2018-01-25T21:05:56Z</cp:lastPrinted>
  <dcterms:created xsi:type="dcterms:W3CDTF">2013-07-24T19:41:07Z</dcterms:created>
  <dcterms:modified xsi:type="dcterms:W3CDTF">2023-08-21T23:31:05Z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0x010100CB023A524B7B1041BA1E14728BDD10CC</vt:lpwstr>
  </property>
</Properties>
</file>